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26" r:id="rId2"/>
    <p:sldId id="485" r:id="rId3"/>
    <p:sldId id="486" r:id="rId4"/>
  </p:sldIdLst>
  <p:sldSz cx="82296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5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996633"/>
    <a:srgbClr val="4D4D4D"/>
    <a:srgbClr val="336600"/>
    <a:srgbClr val="003399"/>
    <a:srgbClr val="663300"/>
    <a:srgbClr val="660066"/>
    <a:srgbClr val="00808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921984-5DE3-48E5-B331-E218A2B83304}" v="18" dt="2022-01-26T11:12:40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5" d="100"/>
          <a:sy n="75" d="100"/>
        </p:scale>
        <p:origin x="894" y="54"/>
      </p:cViewPr>
      <p:guideLst>
        <p:guide orient="horz" pos="2160"/>
        <p:guide pos="25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 Bester" userId="70062a99d7e25427" providerId="LiveId" clId="{91921984-5DE3-48E5-B331-E218A2B83304}"/>
    <pc:docChg chg="addSld delSld modSld">
      <pc:chgData name="Andre Bester" userId="70062a99d7e25427" providerId="LiveId" clId="{91921984-5DE3-48E5-B331-E218A2B83304}" dt="2022-01-26T11:12:40.294" v="20" actId="20577"/>
      <pc:docMkLst>
        <pc:docMk/>
      </pc:docMkLst>
      <pc:sldChg chg="modSp add del mod">
        <pc:chgData name="Andre Bester" userId="70062a99d7e25427" providerId="LiveId" clId="{91921984-5DE3-48E5-B331-E218A2B83304}" dt="2022-01-26T11:12:26.659" v="5" actId="20577"/>
        <pc:sldMkLst>
          <pc:docMk/>
          <pc:sldMk cId="1615048657" sldId="426"/>
        </pc:sldMkLst>
        <pc:spChg chg="mod">
          <ac:chgData name="Andre Bester" userId="70062a99d7e25427" providerId="LiveId" clId="{91921984-5DE3-48E5-B331-E218A2B83304}" dt="2022-01-26T11:12:26.659" v="5" actId="20577"/>
          <ac:spMkLst>
            <pc:docMk/>
            <pc:sldMk cId="1615048657" sldId="426"/>
            <ac:spMk id="9" creationId="{FA9F4B04-F761-46BE-8E30-B499BF457796}"/>
          </ac:spMkLst>
        </pc:spChg>
      </pc:sldChg>
      <pc:sldChg chg="modSp">
        <pc:chgData name="Andre Bester" userId="70062a99d7e25427" providerId="LiveId" clId="{91921984-5DE3-48E5-B331-E218A2B83304}" dt="2022-01-26T11:12:40.294" v="20" actId="20577"/>
        <pc:sldMkLst>
          <pc:docMk/>
          <pc:sldMk cId="2148009461" sldId="485"/>
        </pc:sldMkLst>
        <pc:spChg chg="mod">
          <ac:chgData name="Andre Bester" userId="70062a99d7e25427" providerId="LiveId" clId="{91921984-5DE3-48E5-B331-E218A2B83304}" dt="2022-01-26T11:12:40.294" v="20" actId="20577"/>
          <ac:spMkLst>
            <pc:docMk/>
            <pc:sldMk cId="2148009461" sldId="485"/>
            <ac:spMk id="11" creationId="{3BFD9C7C-983E-41D2-B6C7-B4C10B9E76DB}"/>
          </ac:spMkLst>
        </pc:spChg>
      </pc:sldChg>
      <pc:sldChg chg="add del">
        <pc:chgData name="Andre Bester" userId="70062a99d7e25427" providerId="LiveId" clId="{91921984-5DE3-48E5-B331-E218A2B83304}" dt="2022-01-26T11:12:01.620" v="2"/>
        <pc:sldMkLst>
          <pc:docMk/>
          <pc:sldMk cId="2313444319" sldId="4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77A8-F427-4A8E-B280-630513C787B5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685800"/>
            <a:ext cx="4114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4A4A5-28D6-4376-BFA9-1D342311E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35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2130426"/>
            <a:ext cx="699516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3886200"/>
            <a:ext cx="57607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274638"/>
            <a:ext cx="1851660" cy="612616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274638"/>
            <a:ext cx="5417820" cy="6126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4406901"/>
            <a:ext cx="699516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2906713"/>
            <a:ext cx="69951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533400"/>
            <a:ext cx="34290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533400"/>
            <a:ext cx="34290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1535113"/>
            <a:ext cx="363616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2174875"/>
            <a:ext cx="363616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1535113"/>
            <a:ext cx="363759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2174875"/>
            <a:ext cx="363759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3050"/>
            <a:ext cx="2707482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273051"/>
            <a:ext cx="46005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1435101"/>
            <a:ext cx="270748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4800600"/>
            <a:ext cx="493776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612775"/>
            <a:ext cx="49377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5367338"/>
            <a:ext cx="49377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220" y="533400"/>
            <a:ext cx="699516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algn="ctr" rtl="0" fontAlgn="base">
        <a:lnSpc>
          <a:spcPct val="120000"/>
        </a:lnSpc>
        <a:spcBef>
          <a:spcPct val="20000"/>
        </a:spcBef>
        <a:spcAft>
          <a:spcPct val="0"/>
        </a:spcAft>
        <a:tabLst>
          <a:tab pos="92075" algn="l"/>
        </a:tabLst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190500" algn="ctr" rtl="0" fontAlgn="base">
        <a:lnSpc>
          <a:spcPct val="120000"/>
        </a:lnSpc>
        <a:spcBef>
          <a:spcPct val="20000"/>
        </a:spcBef>
        <a:spcAft>
          <a:spcPct val="0"/>
        </a:spcAft>
        <a:tabLst>
          <a:tab pos="92075" algn="l"/>
        </a:tabLst>
        <a:defRPr sz="3200" b="1">
          <a:solidFill>
            <a:schemeClr val="bg1"/>
          </a:solidFill>
          <a:latin typeface="+mn-lt"/>
        </a:defRPr>
      </a:lvl2pPr>
      <a:lvl3pPr marL="1185863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400">
          <a:solidFill>
            <a:schemeClr val="tx1"/>
          </a:solidFill>
          <a:latin typeface="Times New Roman" pitchFamily="18" charset="0"/>
        </a:defRPr>
      </a:lvl3pPr>
      <a:lvl4pPr marL="1604963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light blue background">
            <a:extLst>
              <a:ext uri="{FF2B5EF4-FFF2-40B4-BE49-F238E27FC236}">
                <a16:creationId xmlns:a16="http://schemas.microsoft.com/office/drawing/2014/main" id="{0FDAA924-E353-47D1-BFE0-02801F035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29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862FD0-1D39-42E6-B918-52E7991E02F9}"/>
              </a:ext>
            </a:extLst>
          </p:cNvPr>
          <p:cNvSpPr txBox="1"/>
          <p:nvPr/>
        </p:nvSpPr>
        <p:spPr>
          <a:xfrm>
            <a:off x="3466728" y="1196752"/>
            <a:ext cx="43204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40"/>
              </a:spcBef>
              <a:spcAft>
                <a:spcPts val="540"/>
              </a:spcAft>
              <a:buClrTx/>
              <a:buSzTx/>
              <a:buFontTx/>
              <a:buNone/>
              <a:tabLst/>
              <a:defRPr/>
            </a:pPr>
            <a:r>
              <a:rPr lang="af-ZA" sz="5000" b="1" spc="50" dirty="0">
                <a:ln w="0"/>
                <a:solidFill>
                  <a:schemeClr val="tx2">
                    <a:lumMod val="75000"/>
                    <a:lumOff val="2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Lucida Grande" pitchFamily="2" charset="0"/>
                <a:ea typeface="Lucida Grande" pitchFamily="2" charset="0"/>
                <a:cs typeface="Lucida Grande" pitchFamily="2" charset="0"/>
              </a:rPr>
              <a:t>Pretoria-Oos</a:t>
            </a:r>
            <a:endParaRPr kumimoji="0" lang="af-ZA" sz="5000" b="1" i="0" u="none" strike="noStrike" kern="1200" spc="50" normalizeH="0" baseline="0" noProof="0" dirty="0">
              <a:ln w="0"/>
              <a:solidFill>
                <a:schemeClr val="tx2">
                  <a:lumMod val="75000"/>
                  <a:lumOff val="2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Lucida Grande" pitchFamily="2" charset="0"/>
              <a:ea typeface="Lucida Grande" pitchFamily="2" charset="0"/>
              <a:cs typeface="Lucida Grande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9F4B04-F761-46BE-8E30-B499BF457796}"/>
              </a:ext>
            </a:extLst>
          </p:cNvPr>
          <p:cNvSpPr txBox="1"/>
          <p:nvPr/>
        </p:nvSpPr>
        <p:spPr>
          <a:xfrm>
            <a:off x="1126469" y="4039904"/>
            <a:ext cx="6156683" cy="1451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40"/>
              </a:spcBef>
              <a:spcAft>
                <a:spcPts val="540"/>
              </a:spcAft>
              <a:buClrTx/>
              <a:buSzTx/>
              <a:buFontTx/>
              <a:buNone/>
              <a:tabLst/>
              <a:defRPr/>
            </a:pPr>
            <a:r>
              <a:rPr lang="af-ZA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apyrus" panose="03070502060502030205" pitchFamily="66" charset="0"/>
                <a:ea typeface="Lucida Grande" pitchFamily="2" charset="0"/>
                <a:cs typeface="Lucida Grande" pitchFamily="2" charset="0"/>
              </a:rPr>
              <a:t>KLEIN PROFETE</a:t>
            </a:r>
          </a:p>
          <a:p>
            <a:pPr algn="ctr">
              <a:spcBef>
                <a:spcPts val="540"/>
              </a:spcBef>
              <a:spcAft>
                <a:spcPts val="540"/>
              </a:spcAft>
              <a:defRPr/>
            </a:pPr>
            <a:r>
              <a:rPr lang="af-ZA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apyrus" panose="03070502060502030205" pitchFamily="66" charset="0"/>
                <a:ea typeface="Lucida Grande" pitchFamily="2" charset="0"/>
                <a:cs typeface="Lucida Grande" pitchFamily="2" charset="0"/>
              </a:rPr>
              <a:t>JONA – Hoofstuk 3</a:t>
            </a:r>
          </a:p>
        </p:txBody>
      </p:sp>
      <p:pic>
        <p:nvPicPr>
          <p:cNvPr id="7" name="Picture 6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94A0A9F2-23DE-4944-8192-141B96362C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8" y="528652"/>
            <a:ext cx="2355458" cy="2289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048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374F49-5F2B-4967-8AC4-CB2AAE4DF760}"/>
              </a:ext>
            </a:extLst>
          </p:cNvPr>
          <p:cNvSpPr txBox="1"/>
          <p:nvPr/>
        </p:nvSpPr>
        <p:spPr>
          <a:xfrm>
            <a:off x="82352" y="-76544"/>
            <a:ext cx="79928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f-ZA" sz="5000" b="1" dirty="0">
                <a:solidFill>
                  <a:srgbClr val="FFFFFF"/>
                </a:solidFill>
                <a:latin typeface="Tahoma"/>
                <a:cs typeface="Arial" pitchFamily="34" charset="0"/>
              </a:rPr>
              <a:t>JONA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3ED331-FAED-4373-9654-905815F93683}"/>
              </a:ext>
            </a:extLst>
          </p:cNvPr>
          <p:cNvSpPr txBox="1"/>
          <p:nvPr/>
        </p:nvSpPr>
        <p:spPr>
          <a:xfrm>
            <a:off x="226368" y="712360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I. JONA SE WEIERING WYS GOD     </a:t>
            </a:r>
          </a:p>
          <a:p>
            <a:r>
              <a:rPr lang="af-ZA" sz="36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    SE GEDULD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8990D3-C79F-49D6-886A-907C25CA0A91}"/>
              </a:ext>
            </a:extLst>
          </p:cNvPr>
          <p:cNvSpPr txBox="1"/>
          <p:nvPr/>
        </p:nvSpPr>
        <p:spPr>
          <a:xfrm>
            <a:off x="586408" y="429628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A. Jona se roeping herbevestig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9F70D4-898C-44B1-8AD7-32FAAE4E34B0}"/>
              </a:ext>
            </a:extLst>
          </p:cNvPr>
          <p:cNvSpPr txBox="1"/>
          <p:nvPr/>
        </p:nvSpPr>
        <p:spPr>
          <a:xfrm>
            <a:off x="1018456" y="4973848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1. Die aard v.d. roeping (3:1, 2)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86A0DE-B4C0-4637-841F-1F545FFA6BA2}"/>
              </a:ext>
            </a:extLst>
          </p:cNvPr>
          <p:cNvSpPr txBox="1"/>
          <p:nvPr/>
        </p:nvSpPr>
        <p:spPr>
          <a:xfrm>
            <a:off x="226368" y="1917791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II. JONA SE GEBED WYS GOD SE  </a:t>
            </a:r>
          </a:p>
          <a:p>
            <a:r>
              <a:rPr lang="af-ZA" sz="36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     KRAG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FD9C7C-983E-41D2-B6C7-B4C10B9E76DB}"/>
              </a:ext>
            </a:extLst>
          </p:cNvPr>
          <p:cNvSpPr txBox="1"/>
          <p:nvPr/>
        </p:nvSpPr>
        <p:spPr>
          <a:xfrm>
            <a:off x="236200" y="3112431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III. NINEVÉ SE HERLEWING WYS    </a:t>
            </a:r>
          </a:p>
          <a:p>
            <a:r>
              <a:rPr lang="af-ZA" sz="36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       GOD </a:t>
            </a:r>
            <a:r>
              <a:rPr lang="af-ZA" sz="3600" b="1">
                <a:solidFill>
                  <a:schemeClr val="bg1"/>
                </a:solidFill>
                <a:latin typeface="Tahoma"/>
                <a:cs typeface="Arial" pitchFamily="34" charset="0"/>
              </a:rPr>
              <a:t>SE GENADE</a:t>
            </a:r>
            <a:endParaRPr lang="af-ZA" sz="3600" b="1" dirty="0">
              <a:solidFill>
                <a:schemeClr val="bg1"/>
              </a:solidFill>
              <a:latin typeface="Tahoma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A1D574-0CD3-4EB8-8AFB-EA5524510905}"/>
              </a:ext>
            </a:extLst>
          </p:cNvPr>
          <p:cNvSpPr txBox="1"/>
          <p:nvPr/>
        </p:nvSpPr>
        <p:spPr>
          <a:xfrm>
            <a:off x="1018456" y="5617860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2. Die getalle (3:3, 4)</a:t>
            </a:r>
          </a:p>
        </p:txBody>
      </p:sp>
    </p:spTree>
    <p:extLst>
      <p:ext uri="{BB962C8B-B14F-4D97-AF65-F5344CB8AC3E}">
        <p14:creationId xmlns:p14="http://schemas.microsoft.com/office/powerpoint/2010/main" val="214800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2" grpId="0"/>
      <p:bldP spid="13" grpId="0"/>
      <p:bldP spid="11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E8990D3-C79F-49D6-886A-907C25CA0A91}"/>
              </a:ext>
            </a:extLst>
          </p:cNvPr>
          <p:cNvSpPr txBox="1"/>
          <p:nvPr/>
        </p:nvSpPr>
        <p:spPr>
          <a:xfrm>
            <a:off x="586408" y="34792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B. Ninevé se berou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9F70D4-898C-44B1-8AD7-32FAAE4E34B0}"/>
              </a:ext>
            </a:extLst>
          </p:cNvPr>
          <p:cNvSpPr txBox="1"/>
          <p:nvPr/>
        </p:nvSpPr>
        <p:spPr>
          <a:xfrm>
            <a:off x="1018456" y="712360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1. Die koning bekeer (3:6 – 9)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A1D574-0CD3-4EB8-8AFB-EA5524510905}"/>
              </a:ext>
            </a:extLst>
          </p:cNvPr>
          <p:cNvSpPr txBox="1"/>
          <p:nvPr/>
        </p:nvSpPr>
        <p:spPr>
          <a:xfrm>
            <a:off x="1018456" y="135637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2. Die inwoners bekeer (3:5)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AA6594-F5F3-4AF3-BA1F-F041A96B1461}"/>
              </a:ext>
            </a:extLst>
          </p:cNvPr>
          <p:cNvSpPr txBox="1"/>
          <p:nvPr/>
        </p:nvSpPr>
        <p:spPr>
          <a:xfrm>
            <a:off x="586408" y="2020077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C. God se barmhartigheid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B87E32-F2A9-4A18-9E73-2354412DB234}"/>
              </a:ext>
            </a:extLst>
          </p:cNvPr>
          <p:cNvSpPr txBox="1"/>
          <p:nvPr/>
        </p:nvSpPr>
        <p:spPr>
          <a:xfrm>
            <a:off x="1018456" y="2697645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1. Hul bekering red hulle (3:10)</a:t>
            </a:r>
          </a:p>
        </p:txBody>
      </p:sp>
    </p:spTree>
    <p:extLst>
      <p:ext uri="{BB962C8B-B14F-4D97-AF65-F5344CB8AC3E}">
        <p14:creationId xmlns:p14="http://schemas.microsoft.com/office/powerpoint/2010/main" val="33383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FFFFFF"/>
      </a:dk1>
      <a:lt1>
        <a:srgbClr val="FFFFFF"/>
      </a:lt1>
      <a:dk2>
        <a:srgbClr val="000000"/>
      </a:dk2>
      <a:lt2>
        <a:srgbClr val="00000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4030</TotalTime>
  <Words>104</Words>
  <Application>Microsoft Office PowerPoint</Application>
  <PresentationFormat>Custom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Lucida Grande</vt:lpstr>
      <vt:lpstr>Papyrus</vt:lpstr>
      <vt:lpstr>Tahoma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Andre Bester</cp:lastModifiedBy>
  <cp:revision>62</cp:revision>
  <dcterms:created xsi:type="dcterms:W3CDTF">2018-12-30T03:15:04Z</dcterms:created>
  <dcterms:modified xsi:type="dcterms:W3CDTF">2022-01-26T11:12:41Z</dcterms:modified>
</cp:coreProperties>
</file>