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26" r:id="rId2"/>
    <p:sldId id="485" r:id="rId3"/>
    <p:sldId id="486" r:id="rId4"/>
  </p:sldIdLst>
  <p:sldSz cx="82296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5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996633"/>
    <a:srgbClr val="4D4D4D"/>
    <a:srgbClr val="336600"/>
    <a:srgbClr val="003399"/>
    <a:srgbClr val="663300"/>
    <a:srgbClr val="660066"/>
    <a:srgbClr val="00808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2C96D0-1D55-4D59-9D47-EB7DA047C960}" v="13" dt="2022-01-26T11:11:30.9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5" d="100"/>
          <a:sy n="75" d="100"/>
        </p:scale>
        <p:origin x="894" y="54"/>
      </p:cViewPr>
      <p:guideLst>
        <p:guide orient="horz" pos="2160"/>
        <p:guide pos="25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 Bester" userId="70062a99d7e25427" providerId="LiveId" clId="{FC2C96D0-1D55-4D59-9D47-EB7DA047C960}"/>
    <pc:docChg chg="custSel modSld">
      <pc:chgData name="Andre Bester" userId="70062a99d7e25427" providerId="LiveId" clId="{FC2C96D0-1D55-4D59-9D47-EB7DA047C960}" dt="2022-01-26T11:11:30.954" v="33" actId="20577"/>
      <pc:docMkLst>
        <pc:docMk/>
      </pc:docMkLst>
      <pc:sldChg chg="modSp mod">
        <pc:chgData name="Andre Bester" userId="70062a99d7e25427" providerId="LiveId" clId="{FC2C96D0-1D55-4D59-9D47-EB7DA047C960}" dt="2022-01-26T11:11:19.355" v="20" actId="20577"/>
        <pc:sldMkLst>
          <pc:docMk/>
          <pc:sldMk cId="1615048657" sldId="426"/>
        </pc:sldMkLst>
        <pc:spChg chg="mod">
          <ac:chgData name="Andre Bester" userId="70062a99d7e25427" providerId="LiveId" clId="{FC2C96D0-1D55-4D59-9D47-EB7DA047C960}" dt="2022-01-26T11:08:06.051" v="4" actId="1076"/>
          <ac:spMkLst>
            <pc:docMk/>
            <pc:sldMk cId="1615048657" sldId="426"/>
            <ac:spMk id="6" creationId="{4E862FD0-1D39-42E6-B918-52E7991E02F9}"/>
          </ac:spMkLst>
        </pc:spChg>
        <pc:spChg chg="mod">
          <ac:chgData name="Andre Bester" userId="70062a99d7e25427" providerId="LiveId" clId="{FC2C96D0-1D55-4D59-9D47-EB7DA047C960}" dt="2022-01-26T11:11:19.355" v="20" actId="20577"/>
          <ac:spMkLst>
            <pc:docMk/>
            <pc:sldMk cId="1615048657" sldId="426"/>
            <ac:spMk id="9" creationId="{FA9F4B04-F761-46BE-8E30-B499BF457796}"/>
          </ac:spMkLst>
        </pc:spChg>
      </pc:sldChg>
      <pc:sldChg chg="modSp">
        <pc:chgData name="Andre Bester" userId="70062a99d7e25427" providerId="LiveId" clId="{FC2C96D0-1D55-4D59-9D47-EB7DA047C960}" dt="2022-01-26T11:11:30.954" v="33" actId="20577"/>
        <pc:sldMkLst>
          <pc:docMk/>
          <pc:sldMk cId="2148009461" sldId="485"/>
        </pc:sldMkLst>
        <pc:spChg chg="mod">
          <ac:chgData name="Andre Bester" userId="70062a99d7e25427" providerId="LiveId" clId="{FC2C96D0-1D55-4D59-9D47-EB7DA047C960}" dt="2022-01-26T11:11:30.954" v="33" actId="20577"/>
          <ac:spMkLst>
            <pc:docMk/>
            <pc:sldMk cId="2148009461" sldId="485"/>
            <ac:spMk id="2" creationId="{EC374F49-5F2B-4967-8AC4-CB2AAE4DF76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77A8-F427-4A8E-B280-630513C787B5}" type="datetimeFigureOut">
              <a:rPr lang="en-US" smtClean="0"/>
              <a:pPr/>
              <a:t>1/26/2022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685800"/>
            <a:ext cx="4114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A4A5-28D6-4376-BFA9-1D342311E05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435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130426"/>
            <a:ext cx="699516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3886200"/>
            <a:ext cx="576072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274638"/>
            <a:ext cx="1851660" cy="61261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274638"/>
            <a:ext cx="5417820" cy="6126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4406901"/>
            <a:ext cx="699516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2906713"/>
            <a:ext cx="699516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533400"/>
            <a:ext cx="3429000" cy="5867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1535113"/>
            <a:ext cx="363616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2174875"/>
            <a:ext cx="363616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1535113"/>
            <a:ext cx="363759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2174875"/>
            <a:ext cx="363759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4638"/>
            <a:ext cx="740664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273050"/>
            <a:ext cx="2707482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273051"/>
            <a:ext cx="460057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1435101"/>
            <a:ext cx="270748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4800600"/>
            <a:ext cx="493776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612775"/>
            <a:ext cx="493776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5367338"/>
            <a:ext cx="493776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7220" y="533400"/>
            <a:ext cx="699516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190500" algn="ctr" rtl="0" fontAlgn="base">
        <a:lnSpc>
          <a:spcPct val="120000"/>
        </a:lnSpc>
        <a:spcBef>
          <a:spcPct val="20000"/>
        </a:spcBef>
        <a:spcAft>
          <a:spcPct val="0"/>
        </a:spcAft>
        <a:tabLst>
          <a:tab pos="92075" algn="l"/>
        </a:tabLst>
        <a:defRPr sz="3200" b="1">
          <a:solidFill>
            <a:schemeClr val="bg1"/>
          </a:solidFill>
          <a:latin typeface="+mn-lt"/>
        </a:defRPr>
      </a:lvl2pPr>
      <a:lvl3pPr marL="11858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400">
          <a:solidFill>
            <a:schemeClr val="tx1"/>
          </a:solidFill>
          <a:latin typeface="Times New Roman" pitchFamily="18" charset="0"/>
        </a:defRPr>
      </a:lvl3pPr>
      <a:lvl4pPr marL="1604963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tabLst>
          <a:tab pos="92075" algn="l"/>
        </a:tabLst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light blue background">
            <a:extLst>
              <a:ext uri="{FF2B5EF4-FFF2-40B4-BE49-F238E27FC236}">
                <a16:creationId xmlns:a16="http://schemas.microsoft.com/office/drawing/2014/main" id="{0FDAA924-E353-47D1-BFE0-02801F035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9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E862FD0-1D39-42E6-B918-52E7991E02F9}"/>
              </a:ext>
            </a:extLst>
          </p:cNvPr>
          <p:cNvSpPr txBox="1"/>
          <p:nvPr/>
        </p:nvSpPr>
        <p:spPr>
          <a:xfrm>
            <a:off x="3466728" y="1196752"/>
            <a:ext cx="43204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5000" b="1" spc="50" dirty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Lucida Grande" pitchFamily="2" charset="0"/>
                <a:ea typeface="Lucida Grande" pitchFamily="2" charset="0"/>
                <a:cs typeface="Lucida Grande" pitchFamily="2" charset="0"/>
              </a:rPr>
              <a:t>Pretoria-Oos</a:t>
            </a:r>
            <a:endParaRPr kumimoji="0" lang="af-ZA" sz="5000" b="1" i="0" u="none" strike="noStrike" kern="1200" spc="50" normalizeH="0" baseline="0" noProof="0" dirty="0">
              <a:ln w="0"/>
              <a:solidFill>
                <a:schemeClr val="tx2">
                  <a:lumMod val="75000"/>
                  <a:lumOff val="25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Lucida Grande" pitchFamily="2" charset="0"/>
              <a:ea typeface="Lucida Grande" pitchFamily="2" charset="0"/>
              <a:cs typeface="Lucida Grande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F4B04-F761-46BE-8E30-B499BF457796}"/>
              </a:ext>
            </a:extLst>
          </p:cNvPr>
          <p:cNvSpPr txBox="1"/>
          <p:nvPr/>
        </p:nvSpPr>
        <p:spPr>
          <a:xfrm>
            <a:off x="1126469" y="4039904"/>
            <a:ext cx="6156683" cy="1451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40"/>
              </a:spcBef>
              <a:spcAft>
                <a:spcPts val="540"/>
              </a:spcAft>
              <a:buClrTx/>
              <a:buSzTx/>
              <a:buFontTx/>
              <a:buNone/>
              <a:tabLst/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KLEIN PROFETE</a:t>
            </a:r>
          </a:p>
          <a:p>
            <a:pPr algn="ctr">
              <a:spcBef>
                <a:spcPts val="540"/>
              </a:spcBef>
              <a:spcAft>
                <a:spcPts val="540"/>
              </a:spcAft>
              <a:defRPr/>
            </a:pPr>
            <a:r>
              <a:rPr lang="af-ZA" sz="40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Papyrus" panose="03070502060502030205" pitchFamily="66" charset="0"/>
                <a:ea typeface="Lucida Grande" pitchFamily="2" charset="0"/>
                <a:cs typeface="Lucida Grande" pitchFamily="2" charset="0"/>
              </a:rPr>
              <a:t>JONA – Hoofstuk 1</a:t>
            </a:r>
          </a:p>
        </p:txBody>
      </p:sp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94A0A9F2-23DE-4944-8192-141B96362C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8" y="528652"/>
            <a:ext cx="2355458" cy="2289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048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C374F49-5F2B-4967-8AC4-CB2AAE4DF760}"/>
              </a:ext>
            </a:extLst>
          </p:cNvPr>
          <p:cNvSpPr txBox="1"/>
          <p:nvPr/>
        </p:nvSpPr>
        <p:spPr>
          <a:xfrm>
            <a:off x="82352" y="-76544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af-ZA" sz="5000" b="1" dirty="0">
                <a:solidFill>
                  <a:srgbClr val="FFFFFF"/>
                </a:solidFill>
                <a:latin typeface="Tahoma"/>
                <a:cs typeface="Arial" pitchFamily="34" charset="0"/>
              </a:rPr>
              <a:t>JONA</a:t>
            </a:r>
            <a:endParaRPr lang="af-ZA" sz="5000" dirty="0">
              <a:solidFill>
                <a:srgbClr val="FFFFFF"/>
              </a:solidFill>
              <a:latin typeface="Tahoma"/>
              <a:cs typeface="Arial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9A29F7-659F-4709-9267-4D6CFD5C516F}"/>
              </a:ext>
            </a:extLst>
          </p:cNvPr>
          <p:cNvSpPr txBox="1"/>
          <p:nvPr/>
        </p:nvSpPr>
        <p:spPr>
          <a:xfrm>
            <a:off x="226368" y="76470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God gee opdrag – Gaan na Ninevé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50B743-CF6C-461F-98C6-EE4D4CD45E46}"/>
              </a:ext>
            </a:extLst>
          </p:cNvPr>
          <p:cNvSpPr txBox="1"/>
          <p:nvPr/>
        </p:nvSpPr>
        <p:spPr>
          <a:xfrm>
            <a:off x="226368" y="1404685"/>
            <a:ext cx="8003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Jona Protesteer – leer sy les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3ED331-FAED-4373-9654-905815F93683}"/>
              </a:ext>
            </a:extLst>
          </p:cNvPr>
          <p:cNvSpPr txBox="1"/>
          <p:nvPr/>
        </p:nvSpPr>
        <p:spPr>
          <a:xfrm>
            <a:off x="226368" y="2732727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I. JONA SE WEIERING WYS GOD     </a:t>
            </a:r>
          </a:p>
          <a:p>
            <a:r>
              <a:rPr lang="af-ZA" sz="3600" b="1" dirty="0">
                <a:solidFill>
                  <a:schemeClr val="bg1"/>
                </a:solidFill>
                <a:latin typeface="Tahoma"/>
                <a:cs typeface="Arial" pitchFamily="34" charset="0"/>
              </a:rPr>
              <a:t>    SE GEDULD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8990D3-C79F-49D6-886A-907C25CA0A91}"/>
              </a:ext>
            </a:extLst>
          </p:cNvPr>
          <p:cNvSpPr txBox="1"/>
          <p:nvPr/>
        </p:nvSpPr>
        <p:spPr>
          <a:xfrm>
            <a:off x="586408" y="3896912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Die Opdrag (1:1, 2)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12DF78-8090-47FE-AE7D-4B5709C4CC65}"/>
              </a:ext>
            </a:extLst>
          </p:cNvPr>
          <p:cNvSpPr txBox="1"/>
          <p:nvPr/>
        </p:nvSpPr>
        <p:spPr>
          <a:xfrm>
            <a:off x="226368" y="2072421"/>
            <a:ext cx="8003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Groot vis sluk hom in – Bid vir redding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91D2FF-7B0D-474E-8597-D6B7F4880BE1}"/>
              </a:ext>
            </a:extLst>
          </p:cNvPr>
          <p:cNvSpPr txBox="1"/>
          <p:nvPr/>
        </p:nvSpPr>
        <p:spPr>
          <a:xfrm>
            <a:off x="586408" y="4560021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Die Beswaar (1:3)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C2DB05-8E69-495D-B69A-45E81CDB8633}"/>
              </a:ext>
            </a:extLst>
          </p:cNvPr>
          <p:cNvSpPr txBox="1"/>
          <p:nvPr/>
        </p:nvSpPr>
        <p:spPr>
          <a:xfrm>
            <a:off x="586408" y="5217925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C. Die Beproewing (1:4 – 17)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9F70D4-898C-44B1-8AD7-32FAAE4E34B0}"/>
              </a:ext>
            </a:extLst>
          </p:cNvPr>
          <p:cNvSpPr txBox="1"/>
          <p:nvPr/>
        </p:nvSpPr>
        <p:spPr>
          <a:xfrm>
            <a:off x="1018456" y="5896936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1. Die verwoede storm (1:4)</a:t>
            </a:r>
          </a:p>
        </p:txBody>
      </p:sp>
    </p:spTree>
    <p:extLst>
      <p:ext uri="{BB962C8B-B14F-4D97-AF65-F5344CB8AC3E}">
        <p14:creationId xmlns:p14="http://schemas.microsoft.com/office/powerpoint/2010/main" val="214800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6A4C89-325C-4A17-BA20-CFA27DB5CB7A}"/>
              </a:ext>
            </a:extLst>
          </p:cNvPr>
          <p:cNvSpPr txBox="1"/>
          <p:nvPr/>
        </p:nvSpPr>
        <p:spPr>
          <a:xfrm>
            <a:off x="1018456" y="3479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2. Die vrees (1:5 – 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71C156-476A-4D27-998C-3E4EE4E4A3C8}"/>
              </a:ext>
            </a:extLst>
          </p:cNvPr>
          <p:cNvSpPr txBox="1"/>
          <p:nvPr/>
        </p:nvSpPr>
        <p:spPr>
          <a:xfrm>
            <a:off x="1306488" y="694437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Die matrose poog (1:5, 6)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DD7ADA-042F-412D-BFA5-3E4BBBB85936}"/>
              </a:ext>
            </a:extLst>
          </p:cNvPr>
          <p:cNvSpPr txBox="1"/>
          <p:nvPr/>
        </p:nvSpPr>
        <p:spPr>
          <a:xfrm>
            <a:off x="1306488" y="1339045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Die matrose blameer (1:7)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3A4C21-DB4B-49BF-9906-A32A6CEEF26A}"/>
              </a:ext>
            </a:extLst>
          </p:cNvPr>
          <p:cNvSpPr txBox="1"/>
          <p:nvPr/>
        </p:nvSpPr>
        <p:spPr>
          <a:xfrm>
            <a:off x="1018456" y="1995488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3. Die probleem (1:8 – 16)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A0E0B6-3D90-45CF-AAB4-13F1791B1223}"/>
              </a:ext>
            </a:extLst>
          </p:cNvPr>
          <p:cNvSpPr txBox="1"/>
          <p:nvPr/>
        </p:nvSpPr>
        <p:spPr>
          <a:xfrm>
            <a:off x="1306488" y="2655133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a. Die konfrontasie (1:8)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81FAE7-BA5E-43CB-9E94-2B29FFABE3B9}"/>
              </a:ext>
            </a:extLst>
          </p:cNvPr>
          <p:cNvSpPr txBox="1"/>
          <p:nvPr/>
        </p:nvSpPr>
        <p:spPr>
          <a:xfrm>
            <a:off x="1306488" y="3299741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b. Die belydenis (1:9 – 11)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6F7225-5651-4CE1-83C4-5C23886DFCE7}"/>
              </a:ext>
            </a:extLst>
          </p:cNvPr>
          <p:cNvSpPr txBox="1"/>
          <p:nvPr/>
        </p:nvSpPr>
        <p:spPr>
          <a:xfrm>
            <a:off x="1306488" y="394607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c. Die raad (1:12 – 14)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F62EAF-3B99-42FF-925D-D92A73057280}"/>
              </a:ext>
            </a:extLst>
          </p:cNvPr>
          <p:cNvSpPr txBox="1"/>
          <p:nvPr/>
        </p:nvSpPr>
        <p:spPr>
          <a:xfrm>
            <a:off x="1306488" y="4602533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d. Die kalmte (1:15 – 16)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A02373-F899-4BB3-8D4A-A4E740A7227E}"/>
              </a:ext>
            </a:extLst>
          </p:cNvPr>
          <p:cNvSpPr txBox="1"/>
          <p:nvPr/>
        </p:nvSpPr>
        <p:spPr>
          <a:xfrm>
            <a:off x="1018456" y="522920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f-ZA" sz="3600" dirty="0">
                <a:solidFill>
                  <a:schemeClr val="bg1"/>
                </a:solidFill>
                <a:latin typeface="Tahoma"/>
                <a:cs typeface="Arial" pitchFamily="34" charset="0"/>
              </a:rPr>
              <a:t>4. Die Vis (1:17)</a:t>
            </a:r>
          </a:p>
        </p:txBody>
      </p:sp>
    </p:spTree>
    <p:extLst>
      <p:ext uri="{BB962C8B-B14F-4D97-AF65-F5344CB8AC3E}">
        <p14:creationId xmlns:p14="http://schemas.microsoft.com/office/powerpoint/2010/main" val="305525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000000"/>
      </a:lt2>
      <a:accent1>
        <a:srgbClr val="00CC99"/>
      </a:accent1>
      <a:accent2>
        <a:srgbClr val="3333CC"/>
      </a:accent2>
      <a:accent3>
        <a:srgbClr val="FFFFFF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3884</TotalTime>
  <Words>150</Words>
  <Application>Microsoft Office PowerPoint</Application>
  <PresentationFormat>Custom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Lucida Grande</vt:lpstr>
      <vt:lpstr>Papyrus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Andre Bester</cp:lastModifiedBy>
  <cp:revision>57</cp:revision>
  <dcterms:created xsi:type="dcterms:W3CDTF">2018-12-30T03:15:04Z</dcterms:created>
  <dcterms:modified xsi:type="dcterms:W3CDTF">2022-01-26T11:11:42Z</dcterms:modified>
</cp:coreProperties>
</file>