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26" r:id="rId2"/>
    <p:sldId id="485" r:id="rId3"/>
    <p:sldId id="489" r:id="rId4"/>
    <p:sldId id="486" r:id="rId5"/>
    <p:sldId id="490" r:id="rId6"/>
    <p:sldId id="491" r:id="rId7"/>
  </p:sldIdLst>
  <p:sldSz cx="8229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5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8080"/>
    <a:srgbClr val="336699"/>
    <a:srgbClr val="996633"/>
    <a:srgbClr val="4D4D4D"/>
    <a:srgbClr val="336600"/>
    <a:srgbClr val="003399"/>
    <a:srgbClr val="663300"/>
    <a:srgbClr val="66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3B5D9-B1EB-4CDB-8E9B-DD03FFABA897}" v="1" dt="2022-01-26T11:30:28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10" autoAdjust="0"/>
    <p:restoredTop sz="90929"/>
  </p:normalViewPr>
  <p:slideViewPr>
    <p:cSldViewPr>
      <p:cViewPr varScale="1">
        <p:scale>
          <a:sx n="75" d="100"/>
          <a:sy n="75" d="100"/>
        </p:scale>
        <p:origin x="1032" y="54"/>
      </p:cViewPr>
      <p:guideLst>
        <p:guide orient="horz" pos="2160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 Bester" userId="70062a99d7e25427" providerId="LiveId" clId="{3743B5D9-B1EB-4CDB-8E9B-DD03FFABA897}"/>
    <pc:docChg chg="addSld delSld modSld">
      <pc:chgData name="Andre Bester" userId="70062a99d7e25427" providerId="LiveId" clId="{3743B5D9-B1EB-4CDB-8E9B-DD03FFABA897}" dt="2022-01-26T11:30:28.522" v="1"/>
      <pc:docMkLst>
        <pc:docMk/>
      </pc:docMkLst>
      <pc:sldChg chg="add del">
        <pc:chgData name="Andre Bester" userId="70062a99d7e25427" providerId="LiveId" clId="{3743B5D9-B1EB-4CDB-8E9B-DD03FFABA897}" dt="2022-01-26T11:30:28.522" v="1"/>
        <pc:sldMkLst>
          <pc:docMk/>
          <pc:sldMk cId="1615048657" sldId="4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77A8-F427-4A8E-B280-630513C787B5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685800"/>
            <a:ext cx="4114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A4A5-28D6-4376-BFA9-1D342311E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3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4A4A5-28D6-4376-BFA9-1D342311E0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5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4A4A5-28D6-4376-BFA9-1D342311E0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27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4A4A5-28D6-4376-BFA9-1D342311E0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72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4A4A5-28D6-4376-BFA9-1D342311E0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46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4A4A5-28D6-4376-BFA9-1D342311E0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4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130426"/>
            <a:ext cx="699516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3886200"/>
            <a:ext cx="57607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274638"/>
            <a:ext cx="1851660" cy="61261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274638"/>
            <a:ext cx="541782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4406901"/>
            <a:ext cx="699516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2906713"/>
            <a:ext cx="69951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535113"/>
            <a:ext cx="36361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2174875"/>
            <a:ext cx="36361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1535113"/>
            <a:ext cx="36375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2174875"/>
            <a:ext cx="36375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3050"/>
            <a:ext cx="2707482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273051"/>
            <a:ext cx="46005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1435101"/>
            <a:ext cx="270748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4800600"/>
            <a:ext cx="493776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612775"/>
            <a:ext cx="49377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5367338"/>
            <a:ext cx="49377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533400"/>
            <a:ext cx="699516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190500"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3200" b="1">
          <a:solidFill>
            <a:schemeClr val="bg1"/>
          </a:solidFill>
          <a:latin typeface="+mn-lt"/>
        </a:defRPr>
      </a:lvl2pPr>
      <a:lvl3pPr marL="11858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400">
          <a:solidFill>
            <a:schemeClr val="tx1"/>
          </a:solidFill>
          <a:latin typeface="Times New Roman" pitchFamily="18" charset="0"/>
        </a:defRPr>
      </a:lvl3pPr>
      <a:lvl4pPr marL="16049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light blue background">
            <a:extLst>
              <a:ext uri="{FF2B5EF4-FFF2-40B4-BE49-F238E27FC236}">
                <a16:creationId xmlns:a16="http://schemas.microsoft.com/office/drawing/2014/main" id="{0FDAA924-E353-47D1-BFE0-02801F035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62FD0-1D39-42E6-B918-52E7991E02F9}"/>
              </a:ext>
            </a:extLst>
          </p:cNvPr>
          <p:cNvSpPr txBox="1"/>
          <p:nvPr/>
        </p:nvSpPr>
        <p:spPr>
          <a:xfrm>
            <a:off x="3466728" y="1196752"/>
            <a:ext cx="43204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5000" b="1" spc="50" dirty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Lucida Grande" pitchFamily="2" charset="0"/>
                <a:ea typeface="Lucida Grande" pitchFamily="2" charset="0"/>
                <a:cs typeface="Lucida Grande" pitchFamily="2" charset="0"/>
              </a:rPr>
              <a:t>Pretoria-Oos</a:t>
            </a:r>
            <a:endParaRPr kumimoji="0" lang="af-ZA" sz="5000" b="1" i="0" u="none" strike="noStrike" kern="1200" spc="50" normalizeH="0" baseline="0" noProof="0" dirty="0">
              <a:ln w="0"/>
              <a:solidFill>
                <a:schemeClr val="tx2">
                  <a:lumMod val="75000"/>
                  <a:lumOff val="2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Lucida Grande" pitchFamily="2" charset="0"/>
              <a:ea typeface="Lucida Grande" pitchFamily="2" charset="0"/>
              <a:cs typeface="Lucida Grande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F4B04-F761-46BE-8E30-B499BF457796}"/>
              </a:ext>
            </a:extLst>
          </p:cNvPr>
          <p:cNvSpPr txBox="1"/>
          <p:nvPr/>
        </p:nvSpPr>
        <p:spPr>
          <a:xfrm>
            <a:off x="1126469" y="4039904"/>
            <a:ext cx="6156683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KLEIN PROFETE</a:t>
            </a:r>
          </a:p>
          <a:p>
            <a:pPr algn="ctr">
              <a:spcBef>
                <a:spcPts val="540"/>
              </a:spcBef>
              <a:spcAft>
                <a:spcPts val="540"/>
              </a:spcAft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HOSEA</a:t>
            </a:r>
          </a:p>
        </p:txBody>
      </p:sp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4A0A9F2-23DE-4944-8192-141B96362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8" y="528652"/>
            <a:ext cx="2355458" cy="228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04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5B762E2-39A7-4057-B4F5-2B437BEF5B4C}"/>
              </a:ext>
            </a:extLst>
          </p:cNvPr>
          <p:cNvSpPr txBox="1"/>
          <p:nvPr/>
        </p:nvSpPr>
        <p:spPr>
          <a:xfrm>
            <a:off x="144528" y="32218"/>
            <a:ext cx="799288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HOSEA 3</a:t>
            </a:r>
          </a:p>
          <a:p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GOMER  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3      En ek het aan haar gesê: Jy sal ’n lang tyd moet stilsit vir my, nie hoereer nie en aan geen man behoort nie; en so ook ek teenoor jou.</a:t>
            </a:r>
          </a:p>
          <a:p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ISRAEL  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4      Want die kinders van Israel sal ’n lang tyd bly sit sonder </a:t>
            </a:r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koning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en sonder </a:t>
            </a:r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vors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en sonder </a:t>
            </a:r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slagoffer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en sonder </a:t>
            </a:r>
            <a:r>
              <a:rPr lang="af-ZA" sz="36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klippilare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en sonder </a:t>
            </a:r>
            <a:r>
              <a:rPr lang="af-ZA" sz="3600" b="1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efod</a:t>
            </a:r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(Skouerkleed; Rig 8:27)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en </a:t>
            </a:r>
            <a:r>
              <a:rPr lang="af-ZA" sz="3600" b="1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huisgode</a:t>
            </a:r>
            <a:r>
              <a:rPr lang="af-ZA" sz="36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(terafim 2 Kon. 23:24)</a:t>
            </a:r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            </a:t>
            </a:r>
          </a:p>
          <a:p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                   (TYD VAN REINIGING)</a:t>
            </a:r>
          </a:p>
        </p:txBody>
      </p:sp>
    </p:spTree>
    <p:extLst>
      <p:ext uri="{BB962C8B-B14F-4D97-AF65-F5344CB8AC3E}">
        <p14:creationId xmlns:p14="http://schemas.microsoft.com/office/powerpoint/2010/main" val="110660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050086-D75B-48FA-90DF-44A9F4D6BDC9}"/>
              </a:ext>
            </a:extLst>
          </p:cNvPr>
          <p:cNvSpPr/>
          <p:nvPr/>
        </p:nvSpPr>
        <p:spPr>
          <a:xfrm>
            <a:off x="195670" y="2980010"/>
            <a:ext cx="5888863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890CD7-855A-4257-8239-B2066B3DD6BD}"/>
              </a:ext>
            </a:extLst>
          </p:cNvPr>
          <p:cNvSpPr txBox="1"/>
          <p:nvPr/>
        </p:nvSpPr>
        <p:spPr>
          <a:xfrm>
            <a:off x="144528" y="87922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Hosea se </a:t>
            </a:r>
            <a:r>
              <a:rPr lang="en-US" sz="3600" dirty="0" err="1">
                <a:solidFill>
                  <a:schemeClr val="bg1"/>
                </a:solidFill>
                <a:latin typeface="Tahoma"/>
                <a:cs typeface="Arial" pitchFamily="34" charset="0"/>
              </a:rPr>
              <a:t>huwelik</a:t>
            </a: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 (1 – 3)</a:t>
            </a:r>
            <a:endParaRPr lang="af-ZA" sz="3600" dirty="0">
              <a:solidFill>
                <a:schemeClr val="bg1"/>
              </a:solidFill>
              <a:latin typeface="Tahoma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A40EC1-5F0F-4EED-8A0B-C11DF730BEAA}"/>
              </a:ext>
            </a:extLst>
          </p:cNvPr>
          <p:cNvSpPr txBox="1"/>
          <p:nvPr/>
        </p:nvSpPr>
        <p:spPr>
          <a:xfrm>
            <a:off x="170153" y="1569808"/>
            <a:ext cx="5312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Israel se </a:t>
            </a:r>
            <a:r>
              <a:rPr lang="en-US" sz="3600" dirty="0" err="1">
                <a:solidFill>
                  <a:schemeClr val="bg1"/>
                </a:solidFill>
                <a:latin typeface="Tahoma"/>
                <a:cs typeface="Arial" pitchFamily="34" charset="0"/>
              </a:rPr>
              <a:t>sonde</a:t>
            </a: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 (4 – 7)</a:t>
            </a:r>
            <a:endParaRPr lang="af-ZA" sz="3600" dirty="0">
              <a:solidFill>
                <a:schemeClr val="bg1"/>
              </a:solidFill>
              <a:latin typeface="Tahoma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7F9F2-5463-4540-8729-0E18800D4E3F}"/>
              </a:ext>
            </a:extLst>
          </p:cNvPr>
          <p:cNvSpPr txBox="1"/>
          <p:nvPr/>
        </p:nvSpPr>
        <p:spPr>
          <a:xfrm>
            <a:off x="170153" y="221469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Israel se </a:t>
            </a:r>
            <a:r>
              <a:rPr lang="en-US" sz="3600" dirty="0" err="1">
                <a:solidFill>
                  <a:schemeClr val="bg1"/>
                </a:solidFill>
                <a:latin typeface="Tahoma"/>
                <a:cs typeface="Arial" pitchFamily="34" charset="0"/>
              </a:rPr>
              <a:t>oordeel</a:t>
            </a:r>
            <a:r>
              <a:rPr lang="en-US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 (8 – 10)</a:t>
            </a:r>
            <a:endParaRPr lang="af-ZA" sz="3600" dirty="0">
              <a:solidFill>
                <a:schemeClr val="bg1"/>
              </a:solidFill>
              <a:latin typeface="Tahoma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58204C-F0FE-4EAC-A769-FAB5BB246BE8}"/>
              </a:ext>
            </a:extLst>
          </p:cNvPr>
          <p:cNvSpPr txBox="1"/>
          <p:nvPr/>
        </p:nvSpPr>
        <p:spPr>
          <a:xfrm>
            <a:off x="170309" y="2963228"/>
            <a:ext cx="5888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bg2"/>
                </a:solidFill>
                <a:latin typeface="Tahoma"/>
                <a:cs typeface="Arial" pitchFamily="34" charset="0"/>
              </a:rPr>
              <a:t>Israel se </a:t>
            </a:r>
            <a:r>
              <a:rPr lang="en-US" sz="3600" dirty="0" err="1">
                <a:solidFill>
                  <a:schemeClr val="bg2"/>
                </a:solidFill>
                <a:latin typeface="Tahoma"/>
                <a:cs typeface="Arial" pitchFamily="34" charset="0"/>
              </a:rPr>
              <a:t>herstel</a:t>
            </a:r>
            <a:r>
              <a:rPr lang="en-US" sz="3600" dirty="0">
                <a:solidFill>
                  <a:schemeClr val="bg2"/>
                </a:solidFill>
                <a:latin typeface="Tahoma"/>
                <a:cs typeface="Arial" pitchFamily="34" charset="0"/>
              </a:rPr>
              <a:t> (11 – 14)</a:t>
            </a:r>
            <a:endParaRPr lang="af-ZA" sz="3600" dirty="0">
              <a:solidFill>
                <a:schemeClr val="bg2"/>
              </a:solidFill>
              <a:latin typeface="Tahoma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311F3B-862F-4EE2-A21D-59275E136019}"/>
              </a:ext>
            </a:extLst>
          </p:cNvPr>
          <p:cNvSpPr txBox="1"/>
          <p:nvPr/>
        </p:nvSpPr>
        <p:spPr>
          <a:xfrm>
            <a:off x="144260" y="24960"/>
            <a:ext cx="79579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f-ZA" sz="5000" b="1" dirty="0">
                <a:solidFill>
                  <a:srgbClr val="FFFFFF"/>
                </a:solidFill>
                <a:latin typeface="Tahoma"/>
                <a:cs typeface="Arial" pitchFamily="34" charset="0"/>
              </a:rPr>
              <a:t>UITEENSETTING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B762E2-39A7-4057-B4F5-2B437BEF5B4C}"/>
              </a:ext>
            </a:extLst>
          </p:cNvPr>
          <p:cNvSpPr txBox="1"/>
          <p:nvPr/>
        </p:nvSpPr>
        <p:spPr>
          <a:xfrm>
            <a:off x="144528" y="3739781"/>
            <a:ext cx="79928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HOSEA 11 – 14</a:t>
            </a:r>
            <a:endParaRPr lang="af-ZA" sz="4500" b="1" dirty="0">
              <a:solidFill>
                <a:schemeClr val="bg1"/>
              </a:solidFill>
              <a:latin typeface="Tahoma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0CD2ED-1770-4694-AD9E-78B654D27E5C}"/>
              </a:ext>
            </a:extLst>
          </p:cNvPr>
          <p:cNvSpPr txBox="1"/>
          <p:nvPr/>
        </p:nvSpPr>
        <p:spPr>
          <a:xfrm>
            <a:off x="144260" y="4554994"/>
            <a:ext cx="7992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f-ZA" sz="3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Hosea verduidelik God se saak teen Israel, dan maak hy God se genadige uitnodiging tot hoop aan hulle bekend. </a:t>
            </a:r>
            <a:endParaRPr lang="af-ZA" sz="3200" i="1" dirty="0">
              <a:solidFill>
                <a:srgbClr val="FFC000"/>
              </a:solidFill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75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3" grpId="0"/>
      <p:bldP spid="4" grpId="0"/>
      <p:bldP spid="5" grpId="0"/>
      <p:bldP spid="8" grpId="0"/>
      <p:bldP spid="7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394A981-7DFA-454F-98A8-6AA207DA3FA3}"/>
              </a:ext>
            </a:extLst>
          </p:cNvPr>
          <p:cNvSpPr txBox="1"/>
          <p:nvPr/>
        </p:nvSpPr>
        <p:spPr>
          <a:xfrm>
            <a:off x="501097" y="836712"/>
            <a:ext cx="75741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UcPeriod"/>
            </a:pPr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HUL SONDE </a:t>
            </a:r>
          </a:p>
          <a:p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11:12; 12:1–2, 7–8; 13:1–2, 6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885B8A-123A-483D-B337-BDF452B2930A}"/>
              </a:ext>
            </a:extLst>
          </p:cNvPr>
          <p:cNvSpPr txBox="1"/>
          <p:nvPr/>
        </p:nvSpPr>
        <p:spPr>
          <a:xfrm>
            <a:off x="150489" y="45234"/>
            <a:ext cx="79928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45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I.  DIE SAAK (KLAGSTAAT)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B2153D-B296-4ACE-9EDF-B073D4A1222A}"/>
              </a:ext>
            </a:extLst>
          </p:cNvPr>
          <p:cNvSpPr txBox="1"/>
          <p:nvPr/>
        </p:nvSpPr>
        <p:spPr>
          <a:xfrm>
            <a:off x="946449" y="2060848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Bedrog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12:1a)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AD8F89-C1F2-4406-A6D8-67F133709BF5}"/>
              </a:ext>
            </a:extLst>
          </p:cNvPr>
          <p:cNvSpPr txBox="1"/>
          <p:nvPr/>
        </p:nvSpPr>
        <p:spPr>
          <a:xfrm>
            <a:off x="946448" y="2671333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2.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Goddelose alliansies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12:1 &amp; 2)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C9607F-07ED-4D02-B216-6B15AB6585E9}"/>
              </a:ext>
            </a:extLst>
          </p:cNvPr>
          <p:cNvSpPr txBox="1"/>
          <p:nvPr/>
        </p:nvSpPr>
        <p:spPr>
          <a:xfrm>
            <a:off x="946448" y="3286725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3.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Oneerlikheid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12:7)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8992A7-1032-4034-BA11-D7EBEFE079D8}"/>
              </a:ext>
            </a:extLst>
          </p:cNvPr>
          <p:cNvSpPr txBox="1"/>
          <p:nvPr/>
        </p:nvSpPr>
        <p:spPr>
          <a:xfrm>
            <a:off x="946448" y="3885637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4.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Roem / grootpraat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12:8)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39AFBE-5454-4AB7-81D9-778EB9B84F8A}"/>
              </a:ext>
            </a:extLst>
          </p:cNvPr>
          <p:cNvSpPr txBox="1"/>
          <p:nvPr/>
        </p:nvSpPr>
        <p:spPr>
          <a:xfrm>
            <a:off x="946448" y="4494381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5.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Hoogmoed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13:6)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D8C15E-96F8-4501-8DF1-7D39391DFEBD}"/>
              </a:ext>
            </a:extLst>
          </p:cNvPr>
          <p:cNvSpPr txBox="1"/>
          <p:nvPr/>
        </p:nvSpPr>
        <p:spPr>
          <a:xfrm>
            <a:off x="946448" y="5096757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6.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Afgodery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13:1 – 2)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2CC790-7575-4574-BD66-A55FF74575C8}"/>
              </a:ext>
            </a:extLst>
          </p:cNvPr>
          <p:cNvSpPr txBox="1"/>
          <p:nvPr/>
        </p:nvSpPr>
        <p:spPr>
          <a:xfrm>
            <a:off x="504568" y="5756443"/>
            <a:ext cx="75741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 HUL STRAF</a:t>
            </a:r>
          </a:p>
          <a:p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11:5–7; 12:9–14; 13:3, 7–16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604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FB2153D-B296-4ACE-9EDF-B073D4A1222A}"/>
              </a:ext>
            </a:extLst>
          </p:cNvPr>
          <p:cNvSpPr txBox="1"/>
          <p:nvPr/>
        </p:nvSpPr>
        <p:spPr>
          <a:xfrm>
            <a:off x="946449" y="1196752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Armoede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12:9 – 13)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AD8F89-C1F2-4406-A6D8-67F133709BF5}"/>
              </a:ext>
            </a:extLst>
          </p:cNvPr>
          <p:cNvSpPr txBox="1"/>
          <p:nvPr/>
        </p:nvSpPr>
        <p:spPr>
          <a:xfrm>
            <a:off x="946448" y="1807237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2.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Sommige sterf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12:14; 13:7–16)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C9607F-07ED-4D02-B216-6B15AB6585E9}"/>
              </a:ext>
            </a:extLst>
          </p:cNvPr>
          <p:cNvSpPr txBox="1"/>
          <p:nvPr/>
        </p:nvSpPr>
        <p:spPr>
          <a:xfrm>
            <a:off x="946448" y="2420888"/>
            <a:ext cx="7283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3. </a:t>
            </a:r>
            <a:r>
              <a:rPr lang="af-ZA" sz="3600" i="1" dirty="0">
                <a:solidFill>
                  <a:schemeClr val="bg1"/>
                </a:solidFill>
                <a:latin typeface="Tahoma"/>
                <a:cs typeface="Arial" pitchFamily="34" charset="0"/>
              </a:rPr>
              <a:t>Res in Ballingskap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11:5–7; 13:3)</a:t>
            </a:r>
            <a:endParaRPr lang="af-ZA" sz="3200" dirty="0">
              <a:solidFill>
                <a:srgbClr val="FFC000"/>
              </a:solidFill>
              <a:latin typeface="Tahoma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2CC790-7575-4574-BD66-A55FF74575C8}"/>
              </a:ext>
            </a:extLst>
          </p:cNvPr>
          <p:cNvSpPr txBox="1"/>
          <p:nvPr/>
        </p:nvSpPr>
        <p:spPr>
          <a:xfrm>
            <a:off x="435882" y="64288"/>
            <a:ext cx="75741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 HUL STRAF</a:t>
            </a:r>
          </a:p>
          <a:p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11:5–7; 12:9–14; 13:3, 7–16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57EEBD-B363-4064-9EAD-2FE44B7A5863}"/>
              </a:ext>
            </a:extLst>
          </p:cNvPr>
          <p:cNvSpPr txBox="1"/>
          <p:nvPr/>
        </p:nvSpPr>
        <p:spPr>
          <a:xfrm>
            <a:off x="501097" y="3952110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ERKEN HULPELOOSHEID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14:3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EF33D3-98F9-4816-BE28-FAAF898AEC33}"/>
              </a:ext>
            </a:extLst>
          </p:cNvPr>
          <p:cNvSpPr txBox="1"/>
          <p:nvPr/>
        </p:nvSpPr>
        <p:spPr>
          <a:xfrm>
            <a:off x="150489" y="3140968"/>
            <a:ext cx="79928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45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II.  DIE UITNODIGING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CD0D1E-323D-4551-BD0E-680DC368E227}"/>
              </a:ext>
            </a:extLst>
          </p:cNvPr>
          <p:cNvSpPr txBox="1"/>
          <p:nvPr/>
        </p:nvSpPr>
        <p:spPr>
          <a:xfrm>
            <a:off x="504568" y="4615549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BELY &amp; LOS SONDE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14:1–2, 8–9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C4CD6A-1998-4078-9513-C3D4FDB019E9}"/>
              </a:ext>
            </a:extLst>
          </p:cNvPr>
          <p:cNvSpPr txBox="1"/>
          <p:nvPr/>
        </p:nvSpPr>
        <p:spPr>
          <a:xfrm>
            <a:off x="501384" y="5315965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C. KEER TERUG NA GOD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12:6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583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20" grpId="0"/>
      <p:bldP spid="11" grpId="0"/>
      <p:bldP spid="14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957EEBD-B363-4064-9EAD-2FE44B7A5863}"/>
              </a:ext>
            </a:extLst>
          </p:cNvPr>
          <p:cNvSpPr txBox="1"/>
          <p:nvPr/>
        </p:nvSpPr>
        <p:spPr>
          <a:xfrm>
            <a:off x="501097" y="852582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VERLEDE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11:1–4; 12:3–5; 13:4–5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EF33D3-98F9-4816-BE28-FAAF898AEC33}"/>
              </a:ext>
            </a:extLst>
          </p:cNvPr>
          <p:cNvSpPr txBox="1"/>
          <p:nvPr/>
        </p:nvSpPr>
        <p:spPr>
          <a:xfrm>
            <a:off x="150489" y="41440"/>
            <a:ext cx="79928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45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III.  ONBLUSBARE LIEFDE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CD0D1E-323D-4551-BD0E-680DC368E227}"/>
              </a:ext>
            </a:extLst>
          </p:cNvPr>
          <p:cNvSpPr txBox="1"/>
          <p:nvPr/>
        </p:nvSpPr>
        <p:spPr>
          <a:xfrm>
            <a:off x="504568" y="1516021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HEDE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</a:t>
            </a:r>
            <a:r>
              <a:rPr lang="en-US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11:8–9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C4CD6A-1998-4078-9513-C3D4FDB019E9}"/>
              </a:ext>
            </a:extLst>
          </p:cNvPr>
          <p:cNvSpPr txBox="1"/>
          <p:nvPr/>
        </p:nvSpPr>
        <p:spPr>
          <a:xfrm>
            <a:off x="501384" y="2216437"/>
            <a:ext cx="7574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C. TOEKOMS </a:t>
            </a:r>
            <a:r>
              <a:rPr lang="af-ZA" sz="3200" dirty="0">
                <a:solidFill>
                  <a:srgbClr val="FFC000"/>
                </a:solidFill>
                <a:latin typeface="Tahoma"/>
                <a:cs typeface="Arial" pitchFamily="34" charset="0"/>
              </a:rPr>
              <a:t>(11:10–11; 14:4–7)</a:t>
            </a:r>
          </a:p>
        </p:txBody>
      </p:sp>
    </p:spTree>
    <p:extLst>
      <p:ext uri="{BB962C8B-B14F-4D97-AF65-F5344CB8AC3E}">
        <p14:creationId xmlns:p14="http://schemas.microsoft.com/office/powerpoint/2010/main" val="33608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2510</TotalTime>
  <Words>328</Words>
  <Application>Microsoft Office PowerPoint</Application>
  <PresentationFormat>Custom</PresentationFormat>
  <Paragraphs>43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Calibri</vt:lpstr>
      <vt:lpstr>Cambria</vt:lpstr>
      <vt:lpstr>Lucida Grande</vt:lpstr>
      <vt:lpstr>Papyrus</vt:lpstr>
      <vt:lpstr>Tahoma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Andre Bester</cp:lastModifiedBy>
  <cp:revision>70</cp:revision>
  <dcterms:created xsi:type="dcterms:W3CDTF">2018-12-30T03:15:04Z</dcterms:created>
  <dcterms:modified xsi:type="dcterms:W3CDTF">2022-01-26T11:30:43Z</dcterms:modified>
</cp:coreProperties>
</file>