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6" r:id="rId2"/>
    <p:sldId id="416" r:id="rId3"/>
    <p:sldId id="484" r:id="rId4"/>
    <p:sldId id="485" r:id="rId5"/>
    <p:sldId id="486" r:id="rId6"/>
    <p:sldId id="488" r:id="rId7"/>
    <p:sldId id="489" r:id="rId8"/>
    <p:sldId id="490" r:id="rId9"/>
  </p:sldIdLst>
  <p:sldSz cx="82296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96633"/>
    <a:srgbClr val="4D4D4D"/>
    <a:srgbClr val="336600"/>
    <a:srgbClr val="003399"/>
    <a:srgbClr val="663300"/>
    <a:srgbClr val="660066"/>
    <a:srgbClr val="00808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9747B-6283-4A5D-93AC-94F439F1112C}" v="77" dt="2022-01-26T11:19:04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894" y="54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Bester" userId="70062a99d7e25427" providerId="LiveId" clId="{6A29747B-6283-4A5D-93AC-94F439F1112C}"/>
    <pc:docChg chg="addSld delSld modSld">
      <pc:chgData name="Andre Bester" userId="70062a99d7e25427" providerId="LiveId" clId="{6A29747B-6283-4A5D-93AC-94F439F1112C}" dt="2022-01-26T11:19:58.245" v="110" actId="20577"/>
      <pc:docMkLst>
        <pc:docMk/>
      </pc:docMkLst>
      <pc:sldChg chg="addSp modSp mod modAnim">
        <pc:chgData name="Andre Bester" userId="70062a99d7e25427" providerId="LiveId" clId="{6A29747B-6283-4A5D-93AC-94F439F1112C}" dt="2022-01-26T11:19:16.065" v="100" actId="1076"/>
        <pc:sldMkLst>
          <pc:docMk/>
          <pc:sldMk cId="35484071" sldId="416"/>
        </pc:sldMkLst>
        <pc:spChg chg="add mod">
          <ac:chgData name="Andre Bester" userId="70062a99d7e25427" providerId="LiveId" clId="{6A29747B-6283-4A5D-93AC-94F439F1112C}" dt="2022-01-26T11:19:16.065" v="100" actId="1076"/>
          <ac:spMkLst>
            <pc:docMk/>
            <pc:sldMk cId="35484071" sldId="416"/>
            <ac:spMk id="27" creationId="{6BB46A5B-D6BA-41B4-B3D2-CA69F1816CE6}"/>
          </ac:spMkLst>
        </pc:spChg>
        <pc:picChg chg="mod modCrop">
          <ac:chgData name="Andre Bester" userId="70062a99d7e25427" providerId="LiveId" clId="{6A29747B-6283-4A5D-93AC-94F439F1112C}" dt="2022-01-26T11:17:49.974" v="19" actId="732"/>
          <ac:picMkLst>
            <pc:docMk/>
            <pc:sldMk cId="35484071" sldId="416"/>
            <ac:picMk id="24" creationId="{278E8CB3-B7DD-4675-A215-56E3DF2031C3}"/>
          </ac:picMkLst>
        </pc:picChg>
      </pc:sldChg>
      <pc:sldChg chg="modSp add del mod">
        <pc:chgData name="Andre Bester" userId="70062a99d7e25427" providerId="LiveId" clId="{6A29747B-6283-4A5D-93AC-94F439F1112C}" dt="2022-01-26T11:19:58.245" v="110" actId="20577"/>
        <pc:sldMkLst>
          <pc:docMk/>
          <pc:sldMk cId="1615048657" sldId="426"/>
        </pc:sldMkLst>
        <pc:spChg chg="mod">
          <ac:chgData name="Andre Bester" userId="70062a99d7e25427" providerId="LiveId" clId="{6A29747B-6283-4A5D-93AC-94F439F1112C}" dt="2022-01-26T11:19:58.245" v="110" actId="20577"/>
          <ac:spMkLst>
            <pc:docMk/>
            <pc:sldMk cId="1615048657" sldId="426"/>
            <ac:spMk id="9" creationId="{FA9F4B04-F761-46BE-8E30-B499BF4577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A77A8-F427-4A8E-B280-630513C787B5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4A4A5-28D6-4376-BFA9-1D342311E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3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f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4A4A5-28D6-4376-BFA9-1D342311E0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130426"/>
            <a:ext cx="699516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886200"/>
            <a:ext cx="576072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74638"/>
            <a:ext cx="1851660" cy="6126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74638"/>
            <a:ext cx="541782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406901"/>
            <a:ext cx="69951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906713"/>
            <a:ext cx="699516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533400"/>
            <a:ext cx="3429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533400"/>
            <a:ext cx="34290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535113"/>
            <a:ext cx="36361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174875"/>
            <a:ext cx="36361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535113"/>
            <a:ext cx="36375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174875"/>
            <a:ext cx="36375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3050"/>
            <a:ext cx="270748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73051"/>
            <a:ext cx="46005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435101"/>
            <a:ext cx="27074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800600"/>
            <a:ext cx="493776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612775"/>
            <a:ext cx="49377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5367338"/>
            <a:ext cx="49377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533400"/>
            <a:ext cx="699516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algn="ctr" rtl="0" fontAlgn="base">
        <a:lnSpc>
          <a:spcPct val="120000"/>
        </a:lnSpc>
        <a:spcBef>
          <a:spcPct val="20000"/>
        </a:spcBef>
        <a:spcAft>
          <a:spcPct val="0"/>
        </a:spcAft>
        <a:tabLst>
          <a:tab pos="92075" algn="l"/>
        </a:tabLs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190500" algn="ctr" rtl="0" fontAlgn="base">
        <a:lnSpc>
          <a:spcPct val="120000"/>
        </a:lnSpc>
        <a:spcBef>
          <a:spcPct val="20000"/>
        </a:spcBef>
        <a:spcAft>
          <a:spcPct val="0"/>
        </a:spcAft>
        <a:tabLst>
          <a:tab pos="92075" algn="l"/>
        </a:tabLst>
        <a:defRPr sz="3200" b="1">
          <a:solidFill>
            <a:schemeClr val="bg1"/>
          </a:solidFill>
          <a:latin typeface="+mn-lt"/>
        </a:defRPr>
      </a:lvl2pPr>
      <a:lvl3pPr marL="1185863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400">
          <a:solidFill>
            <a:schemeClr val="tx1"/>
          </a:solidFill>
          <a:latin typeface="Times New Roman" pitchFamily="18" charset="0"/>
        </a:defRPr>
      </a:lvl3pPr>
      <a:lvl4pPr marL="1604963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tabLst>
          <a:tab pos="92075" algn="l"/>
        </a:tabLst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ight blue background">
            <a:extLst>
              <a:ext uri="{FF2B5EF4-FFF2-40B4-BE49-F238E27FC236}">
                <a16:creationId xmlns:a16="http://schemas.microsoft.com/office/drawing/2014/main" id="{0FDAA924-E353-47D1-BFE0-02801F03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62FD0-1D39-42E6-B918-52E7991E02F9}"/>
              </a:ext>
            </a:extLst>
          </p:cNvPr>
          <p:cNvSpPr txBox="1"/>
          <p:nvPr/>
        </p:nvSpPr>
        <p:spPr>
          <a:xfrm>
            <a:off x="3466728" y="1196752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ClrTx/>
              <a:buSzTx/>
              <a:buFontTx/>
              <a:buNone/>
              <a:tabLst/>
              <a:defRPr/>
            </a:pPr>
            <a:r>
              <a:rPr lang="af-ZA" sz="5000" b="1" spc="5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ucida Grande" pitchFamily="2" charset="0"/>
                <a:ea typeface="Lucida Grande" pitchFamily="2" charset="0"/>
                <a:cs typeface="Lucida Grande" pitchFamily="2" charset="0"/>
              </a:rPr>
              <a:t>Pretoria-Oos</a:t>
            </a:r>
            <a:endParaRPr kumimoji="0" lang="af-ZA" sz="5000" b="1" i="0" u="none" strike="noStrike" kern="1200" spc="50" normalizeH="0" baseline="0" noProof="0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Lucida Grande" pitchFamily="2" charset="0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F4B04-F761-46BE-8E30-B499BF457796}"/>
              </a:ext>
            </a:extLst>
          </p:cNvPr>
          <p:cNvSpPr txBox="1"/>
          <p:nvPr/>
        </p:nvSpPr>
        <p:spPr>
          <a:xfrm>
            <a:off x="1126469" y="4039904"/>
            <a:ext cx="615668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40"/>
              </a:spcBef>
              <a:spcAft>
                <a:spcPts val="540"/>
              </a:spcAft>
              <a:buClrTx/>
              <a:buSzTx/>
              <a:buFontTx/>
              <a:buNone/>
              <a:tabLst/>
              <a:defRPr/>
            </a:pPr>
            <a:r>
              <a:rPr lang="af-ZA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pyrus" panose="03070502060502030205" pitchFamily="66" charset="0"/>
                <a:ea typeface="Lucida Grande" pitchFamily="2" charset="0"/>
                <a:cs typeface="Lucida Grande" pitchFamily="2" charset="0"/>
              </a:rPr>
              <a:t>KLEIN PROFETE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  <a:defRPr/>
            </a:pPr>
            <a:r>
              <a:rPr lang="af-ZA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apyrus" panose="03070502060502030205" pitchFamily="66" charset="0"/>
                <a:ea typeface="Lucida Grande" pitchFamily="2" charset="0"/>
                <a:cs typeface="Lucida Grande" pitchFamily="2" charset="0"/>
              </a:rPr>
              <a:t>AMOS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A0A9F2-23DE-4944-8192-141B96362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8" y="528652"/>
            <a:ext cx="2355458" cy="22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327C1-6460-4BB8-9B2B-D9F3126BA5B1}"/>
              </a:ext>
            </a:extLst>
          </p:cNvPr>
          <p:cNvSpPr txBox="1"/>
          <p:nvPr/>
        </p:nvSpPr>
        <p:spPr>
          <a:xfrm>
            <a:off x="144260" y="44624"/>
            <a:ext cx="795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LYS VAN KLEINPROFETE</a:t>
            </a:r>
            <a:endParaRPr lang="af-ZA" sz="4000" b="1" dirty="0">
              <a:solidFill>
                <a:srgbClr val="FFFFFF"/>
              </a:solidFill>
              <a:latin typeface="Tahom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147AC-4847-40D0-85FF-4A4D7D1816DE}"/>
              </a:ext>
            </a:extLst>
          </p:cNvPr>
          <p:cNvSpPr txBox="1"/>
          <p:nvPr/>
        </p:nvSpPr>
        <p:spPr>
          <a:xfrm>
            <a:off x="10344" y="69936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C000"/>
                </a:solidFill>
                <a:latin typeface="Tahoma"/>
                <a:cs typeface="Arial" pitchFamily="34" charset="0"/>
              </a:rPr>
              <a:t>1. Hosea</a:t>
            </a:r>
            <a:endParaRPr lang="af-ZA" sz="3600" dirty="0">
              <a:solidFill>
                <a:srgbClr val="FFC0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E14D-5077-4D35-97C5-0034711D6834}"/>
              </a:ext>
            </a:extLst>
          </p:cNvPr>
          <p:cNvSpPr txBox="1"/>
          <p:nvPr/>
        </p:nvSpPr>
        <p:spPr>
          <a:xfrm>
            <a:off x="10344" y="128351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2. Joël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294B1-DE92-4AAA-82F8-B08F2E88CEC4}"/>
              </a:ext>
            </a:extLst>
          </p:cNvPr>
          <p:cNvSpPr txBox="1"/>
          <p:nvPr/>
        </p:nvSpPr>
        <p:spPr>
          <a:xfrm>
            <a:off x="10344" y="18578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C000"/>
                </a:solidFill>
                <a:latin typeface="Tahoma"/>
                <a:cs typeface="Arial" pitchFamily="34" charset="0"/>
              </a:rPr>
              <a:t>3. Amos</a:t>
            </a:r>
            <a:endParaRPr lang="af-ZA" sz="3600" dirty="0">
              <a:solidFill>
                <a:srgbClr val="FFC0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3AA9B-A821-4D42-8824-09D7B2AD9F4A}"/>
              </a:ext>
            </a:extLst>
          </p:cNvPr>
          <p:cNvSpPr txBox="1"/>
          <p:nvPr/>
        </p:nvSpPr>
        <p:spPr>
          <a:xfrm>
            <a:off x="10344" y="244721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Obadja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691A8-E54C-4BF1-80BA-4D857A35EF66}"/>
              </a:ext>
            </a:extLst>
          </p:cNvPr>
          <p:cNvSpPr txBox="1"/>
          <p:nvPr/>
        </p:nvSpPr>
        <p:spPr>
          <a:xfrm>
            <a:off x="3044" y="30689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C000"/>
                </a:solidFill>
                <a:latin typeface="Tahoma"/>
                <a:cs typeface="Arial" pitchFamily="34" charset="0"/>
              </a:rPr>
              <a:t>5. </a:t>
            </a:r>
            <a:r>
              <a:rPr lang="en-US" sz="3600" dirty="0" err="1">
                <a:solidFill>
                  <a:srgbClr val="FFC000"/>
                </a:solidFill>
                <a:latin typeface="Tahoma"/>
                <a:cs typeface="Arial" pitchFamily="34" charset="0"/>
              </a:rPr>
              <a:t>Jona</a:t>
            </a:r>
            <a:endParaRPr lang="af-ZA" sz="3600" dirty="0">
              <a:solidFill>
                <a:srgbClr val="FFC0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8A074-AEBC-4918-8712-574899774C91}"/>
              </a:ext>
            </a:extLst>
          </p:cNvPr>
          <p:cNvSpPr txBox="1"/>
          <p:nvPr/>
        </p:nvSpPr>
        <p:spPr>
          <a:xfrm>
            <a:off x="10344" y="36482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6.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Miga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A4B35-D245-457A-8783-34D554B7D430}"/>
              </a:ext>
            </a:extLst>
          </p:cNvPr>
          <p:cNvSpPr txBox="1"/>
          <p:nvPr/>
        </p:nvSpPr>
        <p:spPr>
          <a:xfrm>
            <a:off x="-9320" y="42734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7. Nahum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7087E-3CBA-4FA5-9503-406B04BF874D}"/>
              </a:ext>
            </a:extLst>
          </p:cNvPr>
          <p:cNvSpPr txBox="1"/>
          <p:nvPr/>
        </p:nvSpPr>
        <p:spPr>
          <a:xfrm>
            <a:off x="3044" y="48396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8.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Habakuk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21001-B15A-43AD-83A2-266DC7E9EA5B}"/>
              </a:ext>
            </a:extLst>
          </p:cNvPr>
          <p:cNvSpPr txBox="1"/>
          <p:nvPr/>
        </p:nvSpPr>
        <p:spPr>
          <a:xfrm>
            <a:off x="7160" y="543539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9.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Sefanja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DED906-07EF-4C5B-B941-81290DF9BB6F}"/>
              </a:ext>
            </a:extLst>
          </p:cNvPr>
          <p:cNvSpPr txBox="1"/>
          <p:nvPr/>
        </p:nvSpPr>
        <p:spPr>
          <a:xfrm>
            <a:off x="3178696" y="75210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10. Haggai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C47BA-ACBB-4017-B7C0-D988A1852A46}"/>
              </a:ext>
            </a:extLst>
          </p:cNvPr>
          <p:cNvSpPr txBox="1"/>
          <p:nvPr/>
        </p:nvSpPr>
        <p:spPr>
          <a:xfrm>
            <a:off x="3178696" y="134250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11.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Sagaria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565A8F-2C65-4B2C-8988-4EDA2F21F118}"/>
              </a:ext>
            </a:extLst>
          </p:cNvPr>
          <p:cNvSpPr txBox="1"/>
          <p:nvPr/>
        </p:nvSpPr>
        <p:spPr>
          <a:xfrm>
            <a:off x="3188528" y="18578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12.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Maleagi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8E8CB3-B7DD-4675-A215-56E3DF203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84"/>
          <a:stretch/>
        </p:blipFill>
        <p:spPr>
          <a:xfrm>
            <a:off x="3166273" y="2500987"/>
            <a:ext cx="3594212" cy="344829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BDE2B6-2697-47D5-9BDB-3FB0900A8A1E}"/>
              </a:ext>
            </a:extLst>
          </p:cNvPr>
          <p:cNvCxnSpPr/>
          <p:nvPr/>
        </p:nvCxnSpPr>
        <p:spPr>
          <a:xfrm>
            <a:off x="1954560" y="1075268"/>
            <a:ext cx="2592288" cy="24257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30D53F-116E-4C09-B896-4E31EAB347B9}"/>
              </a:ext>
            </a:extLst>
          </p:cNvPr>
          <p:cNvCxnSpPr>
            <a:cxnSpLocks/>
          </p:cNvCxnSpPr>
          <p:nvPr/>
        </p:nvCxnSpPr>
        <p:spPr>
          <a:xfrm>
            <a:off x="1859002" y="2216130"/>
            <a:ext cx="2498521" cy="14910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4F1A8B-C80D-4E8F-8D79-87DBC7F38866}"/>
              </a:ext>
            </a:extLst>
          </p:cNvPr>
          <p:cNvCxnSpPr>
            <a:cxnSpLocks/>
          </p:cNvCxnSpPr>
          <p:nvPr/>
        </p:nvCxnSpPr>
        <p:spPr>
          <a:xfrm>
            <a:off x="1672724" y="3446061"/>
            <a:ext cx="2684799" cy="5670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46A5B-D6BA-41B4-B3D2-CA69F1816CE6}"/>
              </a:ext>
            </a:extLst>
          </p:cNvPr>
          <p:cNvSpPr txBox="1"/>
          <p:nvPr/>
        </p:nvSpPr>
        <p:spPr>
          <a:xfrm>
            <a:off x="1351532" y="6081723"/>
            <a:ext cx="593162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Hierdie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drie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kleinprofete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 het </a:t>
            </a: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vir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 die </a:t>
            </a: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Noordelike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Ryk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 (Israel) </a:t>
            </a:r>
            <a:r>
              <a:rPr lang="en-US" sz="20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geprofeteer</a:t>
            </a:r>
            <a:endParaRPr lang="af-ZA" sz="20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327C1-6460-4BB8-9B2B-D9F3126BA5B1}"/>
              </a:ext>
            </a:extLst>
          </p:cNvPr>
          <p:cNvSpPr txBox="1"/>
          <p:nvPr/>
        </p:nvSpPr>
        <p:spPr>
          <a:xfrm>
            <a:off x="-150152" y="27678"/>
            <a:ext cx="846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4000" b="1" dirty="0" err="1">
                <a:solidFill>
                  <a:srgbClr val="FFFFFF"/>
                </a:solidFill>
                <a:latin typeface="Tahoma"/>
                <a:cs typeface="Arial" pitchFamily="34" charset="0"/>
              </a:rPr>
              <a:t>Konings</a:t>
            </a:r>
            <a:r>
              <a:rPr lang="en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 van die </a:t>
            </a:r>
            <a:r>
              <a:rPr lang="en-ZA" sz="4000" b="1" dirty="0" err="1">
                <a:solidFill>
                  <a:srgbClr val="FFFFFF"/>
                </a:solidFill>
                <a:latin typeface="Tahoma"/>
                <a:cs typeface="Arial" pitchFamily="34" charset="0"/>
              </a:rPr>
              <a:t>Noordelike</a:t>
            </a:r>
            <a:r>
              <a:rPr lang="en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 </a:t>
            </a:r>
            <a:r>
              <a:rPr lang="en-ZA" sz="4000" b="1" dirty="0" err="1">
                <a:solidFill>
                  <a:srgbClr val="FFFFFF"/>
                </a:solidFill>
                <a:latin typeface="Tahoma"/>
                <a:cs typeface="Arial" pitchFamily="34" charset="0"/>
              </a:rPr>
              <a:t>Ryk</a:t>
            </a:r>
            <a:endParaRPr lang="af-ZA" sz="4000" b="1" dirty="0">
              <a:solidFill>
                <a:srgbClr val="FFFFFF"/>
              </a:solidFill>
              <a:latin typeface="Tahom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90CD7-855A-4257-8239-B2066B3DD6BD}"/>
              </a:ext>
            </a:extLst>
          </p:cNvPr>
          <p:cNvSpPr txBox="1"/>
          <p:nvPr/>
        </p:nvSpPr>
        <p:spPr>
          <a:xfrm>
            <a:off x="226368" y="7647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Jerobeam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I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3CA6A-DF0B-48EC-BBDF-D79F5505BEB4}"/>
              </a:ext>
            </a:extLst>
          </p:cNvPr>
          <p:cNvSpPr txBox="1"/>
          <p:nvPr/>
        </p:nvSpPr>
        <p:spPr>
          <a:xfrm>
            <a:off x="226368" y="13309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2. Nadab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7C671-14A7-449A-A42B-2BC1F7AF430B}"/>
              </a:ext>
            </a:extLst>
          </p:cNvPr>
          <p:cNvSpPr txBox="1"/>
          <p:nvPr/>
        </p:nvSpPr>
        <p:spPr>
          <a:xfrm>
            <a:off x="246032" y="18743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3.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Baesa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755782-EB64-4F8D-B220-F08B20ACEC63}"/>
              </a:ext>
            </a:extLst>
          </p:cNvPr>
          <p:cNvSpPr txBox="1"/>
          <p:nvPr/>
        </p:nvSpPr>
        <p:spPr>
          <a:xfrm>
            <a:off x="249481" y="24110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4. Ela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6A16B-7254-40D8-94BA-04986560A12C}"/>
              </a:ext>
            </a:extLst>
          </p:cNvPr>
          <p:cNvSpPr txBox="1"/>
          <p:nvPr/>
        </p:nvSpPr>
        <p:spPr>
          <a:xfrm>
            <a:off x="258376" y="293253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5.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Simri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2B669-9581-4B57-B124-AD00C21BF05E}"/>
              </a:ext>
            </a:extLst>
          </p:cNvPr>
          <p:cNvSpPr txBox="1"/>
          <p:nvPr/>
        </p:nvSpPr>
        <p:spPr>
          <a:xfrm>
            <a:off x="249481" y="35399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6.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Tibni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ahoma"/>
                <a:cs typeface="Arial" pitchFamily="34" charset="0"/>
              </a:rPr>
              <a:t>(1 Kon 16:21)</a:t>
            </a:r>
            <a:endParaRPr lang="af-ZA" sz="20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AA035-C8A2-441E-8513-D918E9086A9F}"/>
              </a:ext>
            </a:extLst>
          </p:cNvPr>
          <p:cNvSpPr txBox="1"/>
          <p:nvPr/>
        </p:nvSpPr>
        <p:spPr>
          <a:xfrm>
            <a:off x="275528" y="411323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7.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Omri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C3B80C-C601-46F9-8F90-F61632AF6AA4}"/>
              </a:ext>
            </a:extLst>
          </p:cNvPr>
          <p:cNvSpPr txBox="1"/>
          <p:nvPr/>
        </p:nvSpPr>
        <p:spPr>
          <a:xfrm>
            <a:off x="249481" y="471858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8.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Agab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45B46-5403-45B2-B1C4-A7ECA6EA36D5}"/>
              </a:ext>
            </a:extLst>
          </p:cNvPr>
          <p:cNvSpPr txBox="1"/>
          <p:nvPr/>
        </p:nvSpPr>
        <p:spPr>
          <a:xfrm>
            <a:off x="257825" y="528282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9.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Ahasia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F5BF8-F6F2-4454-B007-22B0F96CD7D6}"/>
              </a:ext>
            </a:extLst>
          </p:cNvPr>
          <p:cNvSpPr txBox="1"/>
          <p:nvPr/>
        </p:nvSpPr>
        <p:spPr>
          <a:xfrm>
            <a:off x="3718348" y="797384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11. Jehu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F942C-FCAD-4D01-812B-E76A30B49735}"/>
              </a:ext>
            </a:extLst>
          </p:cNvPr>
          <p:cNvSpPr txBox="1"/>
          <p:nvPr/>
        </p:nvSpPr>
        <p:spPr>
          <a:xfrm>
            <a:off x="3731096" y="1365456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12.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Joahas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A7FB64-4AE4-488A-A052-A4A9A41CC0E8}"/>
              </a:ext>
            </a:extLst>
          </p:cNvPr>
          <p:cNvSpPr txBox="1"/>
          <p:nvPr/>
        </p:nvSpPr>
        <p:spPr>
          <a:xfrm>
            <a:off x="3734012" y="1958980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13.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Joas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FB1C3-6D8E-40D8-A789-77DC3D8873EA}"/>
              </a:ext>
            </a:extLst>
          </p:cNvPr>
          <p:cNvSpPr txBox="1"/>
          <p:nvPr/>
        </p:nvSpPr>
        <p:spPr>
          <a:xfrm>
            <a:off x="3106688" y="2536785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14.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Jerobeam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II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490CA6-8EF2-4300-B7E2-1A4B4760EA9D}"/>
              </a:ext>
            </a:extLst>
          </p:cNvPr>
          <p:cNvSpPr txBox="1"/>
          <p:nvPr/>
        </p:nvSpPr>
        <p:spPr>
          <a:xfrm>
            <a:off x="3735096" y="3104758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15.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Sagaria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40BCE-AFCF-4D21-8352-6DF2BEAF3D80}"/>
              </a:ext>
            </a:extLst>
          </p:cNvPr>
          <p:cNvSpPr txBox="1"/>
          <p:nvPr/>
        </p:nvSpPr>
        <p:spPr>
          <a:xfrm>
            <a:off x="3735096" y="3772494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16.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Sallum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CE7CEA-691F-41D9-BCA6-CF21966C8A41}"/>
              </a:ext>
            </a:extLst>
          </p:cNvPr>
          <p:cNvSpPr txBox="1"/>
          <p:nvPr/>
        </p:nvSpPr>
        <p:spPr>
          <a:xfrm>
            <a:off x="3744928" y="4336985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17. Menahem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5808E5-7221-4B3E-9D15-DADE50AB3382}"/>
              </a:ext>
            </a:extLst>
          </p:cNvPr>
          <p:cNvSpPr txBox="1"/>
          <p:nvPr/>
        </p:nvSpPr>
        <p:spPr>
          <a:xfrm>
            <a:off x="3744928" y="4957302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18.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Pekahia</a:t>
            </a:r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0864C6-6184-4BD7-9CDD-B35E74D1424F}"/>
              </a:ext>
            </a:extLst>
          </p:cNvPr>
          <p:cNvSpPr txBox="1"/>
          <p:nvPr/>
        </p:nvSpPr>
        <p:spPr>
          <a:xfrm>
            <a:off x="3741744" y="5561121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19.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Peka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5ECBC9-872E-44AC-AA24-4FDEA0BE0AC4}"/>
              </a:ext>
            </a:extLst>
          </p:cNvPr>
          <p:cNvSpPr txBox="1"/>
          <p:nvPr/>
        </p:nvSpPr>
        <p:spPr>
          <a:xfrm>
            <a:off x="126312" y="5916617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10. </a:t>
            </a:r>
            <a:r>
              <a:rPr lang="en-US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Joram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47CB57-CAA5-4173-A237-FFF96A64A0E9}"/>
              </a:ext>
            </a:extLst>
          </p:cNvPr>
          <p:cNvSpPr txBox="1"/>
          <p:nvPr/>
        </p:nvSpPr>
        <p:spPr>
          <a:xfrm>
            <a:off x="3744928" y="6131181"/>
            <a:ext cx="397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20. Hosea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4BA17F-CBFC-4818-8E79-EFAE5867FB98}"/>
              </a:ext>
            </a:extLst>
          </p:cNvPr>
          <p:cNvSpPr txBox="1"/>
          <p:nvPr/>
        </p:nvSpPr>
        <p:spPr>
          <a:xfrm>
            <a:off x="6331571" y="2800699"/>
            <a:ext cx="18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ahoma"/>
                <a:cs typeface="Arial" pitchFamily="34" charset="0"/>
              </a:rPr>
              <a:t>HOSEA</a:t>
            </a:r>
            <a:endParaRPr lang="af-ZA" sz="3600" b="1" dirty="0">
              <a:solidFill>
                <a:srgbClr val="FFFF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94FC2A-50C4-4BDD-8620-11E5381C5314}"/>
              </a:ext>
            </a:extLst>
          </p:cNvPr>
          <p:cNvSpPr txBox="1"/>
          <p:nvPr/>
        </p:nvSpPr>
        <p:spPr>
          <a:xfrm>
            <a:off x="6275040" y="2362932"/>
            <a:ext cx="18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ahoma"/>
                <a:cs typeface="Arial" pitchFamily="34" charset="0"/>
              </a:rPr>
              <a:t>AMOS</a:t>
            </a:r>
            <a:endParaRPr lang="af-ZA" sz="3600" b="1" dirty="0">
              <a:solidFill>
                <a:srgbClr val="FFFF00"/>
              </a:solidFill>
              <a:latin typeface="Tahoma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AEB037-7DB4-4C60-853A-0C0D5978B7A7}"/>
              </a:ext>
            </a:extLst>
          </p:cNvPr>
          <p:cNvSpPr txBox="1"/>
          <p:nvPr/>
        </p:nvSpPr>
        <p:spPr>
          <a:xfrm>
            <a:off x="6094880" y="805427"/>
            <a:ext cx="18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ahoma"/>
                <a:cs typeface="Arial" pitchFamily="34" charset="0"/>
              </a:rPr>
              <a:t>JONA</a:t>
            </a:r>
            <a:endParaRPr lang="af-ZA" sz="3600" b="1" dirty="0">
              <a:solidFill>
                <a:srgbClr val="FFFF00"/>
              </a:solidFill>
              <a:latin typeface="Tahom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74F49-5F2B-4967-8AC4-CB2AAE4DF760}"/>
              </a:ext>
            </a:extLst>
          </p:cNvPr>
          <p:cNvSpPr txBox="1"/>
          <p:nvPr/>
        </p:nvSpPr>
        <p:spPr>
          <a:xfrm>
            <a:off x="82352" y="2767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1. AMOS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A29F7-659F-4709-9267-4D6CFD5C516F}"/>
              </a:ext>
            </a:extLst>
          </p:cNvPr>
          <p:cNvSpPr txBox="1"/>
          <p:nvPr/>
        </p:nvSpPr>
        <p:spPr>
          <a:xfrm>
            <a:off x="226368" y="7647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Amos kom uit Juda, maar sy profesie is hoofsaaklik gerig aan Israel.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0B743-CF6C-461F-98C6-EE4D4CD45E46}"/>
              </a:ext>
            </a:extLst>
          </p:cNvPr>
          <p:cNvSpPr txBox="1"/>
          <p:nvPr/>
        </p:nvSpPr>
        <p:spPr>
          <a:xfrm>
            <a:off x="226368" y="2060848"/>
            <a:ext cx="800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Hy was ‘n skaapboer (1:1; 7:14 – 15).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D331-FAED-4373-9654-905815F93683}"/>
              </a:ext>
            </a:extLst>
          </p:cNvPr>
          <p:cNvSpPr txBox="1"/>
          <p:nvPr/>
        </p:nvSpPr>
        <p:spPr>
          <a:xfrm>
            <a:off x="226368" y="27613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Sy profesie bevat talle illustrasies uit die natuur.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990D3-C79F-49D6-886A-907C25CA0A91}"/>
              </a:ext>
            </a:extLst>
          </p:cNvPr>
          <p:cNvSpPr txBox="1"/>
          <p:nvPr/>
        </p:nvSpPr>
        <p:spPr>
          <a:xfrm>
            <a:off x="226368" y="402887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AMOS beteken: Gebuk onder ’n swaar las (2:13).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FF107-96BC-4DB5-AF44-44CC183A113A}"/>
              </a:ext>
            </a:extLst>
          </p:cNvPr>
          <p:cNvSpPr txBox="1"/>
          <p:nvPr/>
        </p:nvSpPr>
        <p:spPr>
          <a:xfrm>
            <a:off x="226368" y="526948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AMOS waarsku Israel teen God se oordeel – 722 </a:t>
            </a:r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vC</a:t>
            </a:r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Assirië.</a:t>
            </a:r>
          </a:p>
        </p:txBody>
      </p:sp>
    </p:spTree>
    <p:extLst>
      <p:ext uri="{BB962C8B-B14F-4D97-AF65-F5344CB8AC3E}">
        <p14:creationId xmlns:p14="http://schemas.microsoft.com/office/powerpoint/2010/main" val="21480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74F49-5F2B-4967-8AC4-CB2AAE4DF760}"/>
              </a:ext>
            </a:extLst>
          </p:cNvPr>
          <p:cNvSpPr txBox="1"/>
          <p:nvPr/>
        </p:nvSpPr>
        <p:spPr>
          <a:xfrm>
            <a:off x="82352" y="2767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KORT SAMEVATTING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A29F7-659F-4709-9267-4D6CFD5C516F}"/>
              </a:ext>
            </a:extLst>
          </p:cNvPr>
          <p:cNvSpPr txBox="1"/>
          <p:nvPr/>
        </p:nvSpPr>
        <p:spPr>
          <a:xfrm>
            <a:off x="72520" y="7548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Hfst</a:t>
            </a:r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1 – 2 {Agt klagtes}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0B743-CF6C-461F-98C6-EE4D4CD45E46}"/>
              </a:ext>
            </a:extLst>
          </p:cNvPr>
          <p:cNvSpPr txBox="1"/>
          <p:nvPr/>
        </p:nvSpPr>
        <p:spPr>
          <a:xfrm>
            <a:off x="82352" y="1458517"/>
            <a:ext cx="814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Hfst</a:t>
            </a:r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3 – 6 {Drie boodskappe teen die sondes van Israel}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D331-FAED-4373-9654-905815F93683}"/>
              </a:ext>
            </a:extLst>
          </p:cNvPr>
          <p:cNvSpPr txBox="1"/>
          <p:nvPr/>
        </p:nvSpPr>
        <p:spPr>
          <a:xfrm>
            <a:off x="72520" y="2716160"/>
            <a:ext cx="815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Hfst</a:t>
            </a:r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7 – 9 {Vyf visioene oor toekomstige oordele}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990D3-C79F-49D6-886A-907C25CA0A91}"/>
              </a:ext>
            </a:extLst>
          </p:cNvPr>
          <p:cNvSpPr txBox="1"/>
          <p:nvPr/>
        </p:nvSpPr>
        <p:spPr>
          <a:xfrm>
            <a:off x="82352" y="3970804"/>
            <a:ext cx="814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Hfst</a:t>
            </a:r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 9:11 – 15 {Belofte van toekomstige herstel} Hand 15:14 – 17 </a:t>
            </a:r>
          </a:p>
        </p:txBody>
      </p:sp>
    </p:spTree>
    <p:extLst>
      <p:ext uri="{BB962C8B-B14F-4D97-AF65-F5344CB8AC3E}">
        <p14:creationId xmlns:p14="http://schemas.microsoft.com/office/powerpoint/2010/main" val="34023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74F49-5F2B-4967-8AC4-CB2AAE4DF760}"/>
              </a:ext>
            </a:extLst>
          </p:cNvPr>
          <p:cNvSpPr txBox="1"/>
          <p:nvPr/>
        </p:nvSpPr>
        <p:spPr>
          <a:xfrm>
            <a:off x="82352" y="2767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AMOS 1 &amp;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A29F7-659F-4709-9267-4D6CFD5C516F}"/>
              </a:ext>
            </a:extLst>
          </p:cNvPr>
          <p:cNvSpPr txBox="1"/>
          <p:nvPr/>
        </p:nvSpPr>
        <p:spPr>
          <a:xfrm>
            <a:off x="226368" y="7647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1. Damaskus</a:t>
            </a:r>
          </a:p>
        </p:txBody>
      </p:sp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E32D2C03-B41F-40D2-8CD8-F64FCB959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296" r="1720" b="6304"/>
          <a:stretch/>
        </p:blipFill>
        <p:spPr bwMode="auto">
          <a:xfrm>
            <a:off x="3875928" y="34337"/>
            <a:ext cx="4320480" cy="67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D2B5E-4156-4F69-AED1-2DE2D7763E6F}"/>
              </a:ext>
            </a:extLst>
          </p:cNvPr>
          <p:cNvCxnSpPr>
            <a:cxnSpLocks/>
          </p:cNvCxnSpPr>
          <p:nvPr/>
        </p:nvCxnSpPr>
        <p:spPr>
          <a:xfrm>
            <a:off x="3034680" y="1120661"/>
            <a:ext cx="4608512" cy="2201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4044C8-7A06-406E-BFA4-2B76C6261360}"/>
              </a:ext>
            </a:extLst>
          </p:cNvPr>
          <p:cNvSpPr txBox="1"/>
          <p:nvPr/>
        </p:nvSpPr>
        <p:spPr>
          <a:xfrm>
            <a:off x="226368" y="13407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2. Filistyne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A016D-BEDA-4DC6-B260-76D90D67DD5D}"/>
              </a:ext>
            </a:extLst>
          </p:cNvPr>
          <p:cNvCxnSpPr>
            <a:cxnSpLocks/>
          </p:cNvCxnSpPr>
          <p:nvPr/>
        </p:nvCxnSpPr>
        <p:spPr>
          <a:xfrm>
            <a:off x="2602632" y="1696725"/>
            <a:ext cx="2592290" cy="26683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1BFFAF-59DF-4FAB-8E2E-7B25555FA716}"/>
              </a:ext>
            </a:extLst>
          </p:cNvPr>
          <p:cNvSpPr txBox="1"/>
          <p:nvPr/>
        </p:nvSpPr>
        <p:spPr>
          <a:xfrm>
            <a:off x="226368" y="192769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3. </a:t>
            </a:r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Tirus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12FB44-8216-4319-B435-570ED63C7C51}"/>
              </a:ext>
            </a:extLst>
          </p:cNvPr>
          <p:cNvCxnSpPr>
            <a:cxnSpLocks/>
          </p:cNvCxnSpPr>
          <p:nvPr/>
        </p:nvCxnSpPr>
        <p:spPr>
          <a:xfrm flipV="1">
            <a:off x="1918553" y="1725865"/>
            <a:ext cx="4140463" cy="546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63EBEE-A23C-4FE4-85E9-C3C7718BF02E}"/>
              </a:ext>
            </a:extLst>
          </p:cNvPr>
          <p:cNvSpPr txBox="1"/>
          <p:nvPr/>
        </p:nvSpPr>
        <p:spPr>
          <a:xfrm>
            <a:off x="226368" y="258761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4. </a:t>
            </a:r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Edom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1806BB-DD3E-46C6-A59C-ACCDD24D9EDA}"/>
              </a:ext>
            </a:extLst>
          </p:cNvPr>
          <p:cNvCxnSpPr>
            <a:cxnSpLocks/>
          </p:cNvCxnSpPr>
          <p:nvPr/>
        </p:nvCxnSpPr>
        <p:spPr>
          <a:xfrm>
            <a:off x="2026568" y="2963940"/>
            <a:ext cx="4320480" cy="3129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78C443C-BE23-4822-842E-571B53A4CA41}"/>
              </a:ext>
            </a:extLst>
          </p:cNvPr>
          <p:cNvSpPr txBox="1"/>
          <p:nvPr/>
        </p:nvSpPr>
        <p:spPr>
          <a:xfrm>
            <a:off x="226368" y="32651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5. </a:t>
            </a:r>
            <a:r>
              <a:rPr lang="af-ZA" sz="36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Ammon</a:t>
            </a:r>
            <a:endParaRPr lang="af-ZA" sz="3600" dirty="0">
              <a:solidFill>
                <a:schemeClr val="bg1"/>
              </a:solidFill>
              <a:latin typeface="Tahoma"/>
              <a:cs typeface="Arial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4DB006-97BD-44D9-BF21-3738F9A74702}"/>
              </a:ext>
            </a:extLst>
          </p:cNvPr>
          <p:cNvCxnSpPr>
            <a:cxnSpLocks/>
          </p:cNvCxnSpPr>
          <p:nvPr/>
        </p:nvCxnSpPr>
        <p:spPr>
          <a:xfrm>
            <a:off x="2458616" y="3667621"/>
            <a:ext cx="5040560" cy="1214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5D02ED-FF54-4D0F-8E1B-9673A34148E3}"/>
              </a:ext>
            </a:extLst>
          </p:cNvPr>
          <p:cNvSpPr txBox="1"/>
          <p:nvPr/>
        </p:nvSpPr>
        <p:spPr>
          <a:xfrm>
            <a:off x="226368" y="395331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6. Moab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7D0E48-FAD3-40AB-B505-F910B70F5731}"/>
              </a:ext>
            </a:extLst>
          </p:cNvPr>
          <p:cNvCxnSpPr>
            <a:cxnSpLocks/>
          </p:cNvCxnSpPr>
          <p:nvPr/>
        </p:nvCxnSpPr>
        <p:spPr>
          <a:xfrm>
            <a:off x="2032913" y="4305900"/>
            <a:ext cx="5011369" cy="85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4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74F49-5F2B-4967-8AC4-CB2AAE4DF760}"/>
              </a:ext>
            </a:extLst>
          </p:cNvPr>
          <p:cNvSpPr txBox="1"/>
          <p:nvPr/>
        </p:nvSpPr>
        <p:spPr>
          <a:xfrm>
            <a:off x="82352" y="2767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AMOS 1 &amp;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A29F7-659F-4709-9267-4D6CFD5C516F}"/>
              </a:ext>
            </a:extLst>
          </p:cNvPr>
          <p:cNvSpPr txBox="1"/>
          <p:nvPr/>
        </p:nvSpPr>
        <p:spPr>
          <a:xfrm>
            <a:off x="226368" y="7647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7. Juda</a:t>
            </a:r>
          </a:p>
        </p:txBody>
      </p:sp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E32D2C03-B41F-40D2-8CD8-F64FCB959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296" r="1720" b="6304"/>
          <a:stretch/>
        </p:blipFill>
        <p:spPr bwMode="auto">
          <a:xfrm>
            <a:off x="3875928" y="34337"/>
            <a:ext cx="4320480" cy="678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D2B5E-4156-4F69-AED1-2DE2D7763E6F}"/>
              </a:ext>
            </a:extLst>
          </p:cNvPr>
          <p:cNvCxnSpPr>
            <a:cxnSpLocks/>
          </p:cNvCxnSpPr>
          <p:nvPr/>
        </p:nvCxnSpPr>
        <p:spPr>
          <a:xfrm>
            <a:off x="1882552" y="1160858"/>
            <a:ext cx="3672408" cy="4283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4044C8-7A06-406E-BFA4-2B76C6261360}"/>
              </a:ext>
            </a:extLst>
          </p:cNvPr>
          <p:cNvSpPr txBox="1"/>
          <p:nvPr/>
        </p:nvSpPr>
        <p:spPr>
          <a:xfrm>
            <a:off x="226368" y="13407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600" dirty="0">
                <a:solidFill>
                  <a:schemeClr val="bg1"/>
                </a:solidFill>
                <a:latin typeface="Tahoma"/>
                <a:cs typeface="Arial" pitchFamily="34" charset="0"/>
              </a:rPr>
              <a:t>8. Israel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A016D-BEDA-4DC6-B260-76D90D67DD5D}"/>
              </a:ext>
            </a:extLst>
          </p:cNvPr>
          <p:cNvCxnSpPr>
            <a:cxnSpLocks/>
          </p:cNvCxnSpPr>
          <p:nvPr/>
        </p:nvCxnSpPr>
        <p:spPr>
          <a:xfrm>
            <a:off x="2098574" y="1666086"/>
            <a:ext cx="3937594" cy="14028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AA62E-C0CF-4330-A631-284326342093}"/>
              </a:ext>
            </a:extLst>
          </p:cNvPr>
          <p:cNvSpPr txBox="1"/>
          <p:nvPr/>
        </p:nvSpPr>
        <p:spPr>
          <a:xfrm>
            <a:off x="72520" y="-181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 sz="4000" b="1" dirty="0">
                <a:solidFill>
                  <a:srgbClr val="FFFFFF"/>
                </a:solidFill>
                <a:latin typeface="Tahoma"/>
                <a:cs typeface="Arial" pitchFamily="34" charset="0"/>
              </a:rPr>
              <a:t>Godsdiens as masker om sondes te bedek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1D8C1-33B0-4E45-82F7-AA42F528DA50}"/>
              </a:ext>
            </a:extLst>
          </p:cNvPr>
          <p:cNvSpPr txBox="1"/>
          <p:nvPr/>
        </p:nvSpPr>
        <p:spPr>
          <a:xfrm>
            <a:off x="72520" y="1347136"/>
            <a:ext cx="8074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Amos veroordeel hul luukse lewe terwyl die armes in die land </a:t>
            </a:r>
            <a:r>
              <a:rPr lang="af-ZA" sz="3300" dirty="0" err="1">
                <a:solidFill>
                  <a:schemeClr val="bg1"/>
                </a:solidFill>
                <a:latin typeface="Tahoma"/>
                <a:cs typeface="Arial" pitchFamily="34" charset="0"/>
              </a:rPr>
              <a:t>kripeer</a:t>
            </a:r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 v ellende.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05B65-B4FF-4854-8655-095EC267A3E0}"/>
              </a:ext>
            </a:extLst>
          </p:cNvPr>
          <p:cNvSpPr txBox="1"/>
          <p:nvPr/>
        </p:nvSpPr>
        <p:spPr>
          <a:xfrm>
            <a:off x="72520" y="2479880"/>
            <a:ext cx="8074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Veroordeel hul luukse huise (3:15, 5:11)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F5C9-FC51-46E2-A60E-97D3357E8EA0}"/>
              </a:ext>
            </a:extLst>
          </p:cNvPr>
          <p:cNvSpPr txBox="1"/>
          <p:nvPr/>
        </p:nvSpPr>
        <p:spPr>
          <a:xfrm>
            <a:off x="84046" y="3048178"/>
            <a:ext cx="8074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                hul drinkery (3:15, 5:11)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9DB4C-F752-428F-9FFB-21AD6C73E0B6}"/>
              </a:ext>
            </a:extLst>
          </p:cNvPr>
          <p:cNvSpPr txBox="1"/>
          <p:nvPr/>
        </p:nvSpPr>
        <p:spPr>
          <a:xfrm>
            <a:off x="82352" y="3643772"/>
            <a:ext cx="8074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                hul gerustheid (6:1)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C75B3-A2D0-47F8-993E-205CBAB088B5}"/>
              </a:ext>
            </a:extLst>
          </p:cNvPr>
          <p:cNvSpPr txBox="1"/>
          <p:nvPr/>
        </p:nvSpPr>
        <p:spPr>
          <a:xfrm>
            <a:off x="82352" y="4207500"/>
            <a:ext cx="8074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            hul duur partytjies (6:3 – 6; 8:10)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11819-B4A0-46E6-94C1-3CB084E7FEB3}"/>
              </a:ext>
            </a:extLst>
          </p:cNvPr>
          <p:cNvSpPr txBox="1"/>
          <p:nvPr/>
        </p:nvSpPr>
        <p:spPr>
          <a:xfrm>
            <a:off x="123887" y="4805065"/>
            <a:ext cx="8074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Hulle het ryk geword deur die armes uit te buit (5:11 – 15)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64734-4B7F-43C2-8E97-3BE5CC4AFEF1}"/>
              </a:ext>
            </a:extLst>
          </p:cNvPr>
          <p:cNvSpPr txBox="1"/>
          <p:nvPr/>
        </p:nvSpPr>
        <p:spPr>
          <a:xfrm>
            <a:off x="123887" y="5843609"/>
            <a:ext cx="8074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3300" dirty="0">
                <a:solidFill>
                  <a:schemeClr val="bg1"/>
                </a:solidFill>
                <a:latin typeface="Tahoma"/>
                <a:cs typeface="Arial" pitchFamily="34" charset="0"/>
              </a:rPr>
              <a:t>TOG is hulle baie godsdienstig (4:4 – 5; 5:21 – 27)</a:t>
            </a:r>
          </a:p>
        </p:txBody>
      </p:sp>
    </p:spTree>
    <p:extLst>
      <p:ext uri="{BB962C8B-B14F-4D97-AF65-F5344CB8AC3E}">
        <p14:creationId xmlns:p14="http://schemas.microsoft.com/office/powerpoint/2010/main" val="1198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357</Words>
  <Application>Microsoft Office PowerPoint</Application>
  <PresentationFormat>Custom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Lucida Grande</vt:lpstr>
      <vt:lpstr>Papyrus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Andre Bester</cp:lastModifiedBy>
  <cp:revision>49</cp:revision>
  <dcterms:created xsi:type="dcterms:W3CDTF">2018-12-30T03:15:04Z</dcterms:created>
  <dcterms:modified xsi:type="dcterms:W3CDTF">2022-01-26T11:20:17Z</dcterms:modified>
</cp:coreProperties>
</file>