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26" r:id="rId2"/>
    <p:sldId id="416" r:id="rId3"/>
    <p:sldId id="429" r:id="rId4"/>
    <p:sldId id="487" r:id="rId5"/>
    <p:sldId id="488" r:id="rId6"/>
    <p:sldId id="484" r:id="rId7"/>
    <p:sldId id="489" r:id="rId8"/>
    <p:sldId id="493" r:id="rId9"/>
    <p:sldId id="485" r:id="rId10"/>
    <p:sldId id="486" r:id="rId11"/>
    <p:sldId id="490" r:id="rId12"/>
    <p:sldId id="491" r:id="rId13"/>
    <p:sldId id="492" r:id="rId14"/>
  </p:sldIdLst>
  <p:sldSz cx="8229600" cy="6858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8080"/>
    <a:srgbClr val="336699"/>
    <a:srgbClr val="996633"/>
    <a:srgbClr val="4D4D4D"/>
    <a:srgbClr val="336600"/>
    <a:srgbClr val="003399"/>
    <a:srgbClr val="663300"/>
    <a:srgbClr val="6600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14883E-6273-42EB-8DC7-E46616864A55}" v="7" dt="2022-01-26T11:27:26.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10" autoAdjust="0"/>
    <p:restoredTop sz="90929"/>
  </p:normalViewPr>
  <p:slideViewPr>
    <p:cSldViewPr>
      <p:cViewPr varScale="1">
        <p:scale>
          <a:sx n="75" d="100"/>
          <a:sy n="75" d="100"/>
        </p:scale>
        <p:origin x="1032" y="54"/>
      </p:cViewPr>
      <p:guideLst>
        <p:guide orient="horz" pos="2160"/>
        <p:guide pos="25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 Bester" userId="70062a99d7e25427" providerId="LiveId" clId="{B814883E-6273-42EB-8DC7-E46616864A55}"/>
    <pc:docChg chg="addSld delSld modSld">
      <pc:chgData name="Andre Bester" userId="70062a99d7e25427" providerId="LiveId" clId="{B814883E-6273-42EB-8DC7-E46616864A55}" dt="2022-01-26T11:27:26.203" v="11" actId="20577"/>
      <pc:docMkLst>
        <pc:docMk/>
      </pc:docMkLst>
      <pc:sldChg chg="modSp add del mod">
        <pc:chgData name="Andre Bester" userId="70062a99d7e25427" providerId="LiveId" clId="{B814883E-6273-42EB-8DC7-E46616864A55}" dt="2022-01-26T11:26:01.408" v="6" actId="20577"/>
        <pc:sldMkLst>
          <pc:docMk/>
          <pc:sldMk cId="1615048657" sldId="426"/>
        </pc:sldMkLst>
        <pc:spChg chg="mod">
          <ac:chgData name="Andre Bester" userId="70062a99d7e25427" providerId="LiveId" clId="{B814883E-6273-42EB-8DC7-E46616864A55}" dt="2022-01-26T11:26:01.408" v="6" actId="20577"/>
          <ac:spMkLst>
            <pc:docMk/>
            <pc:sldMk cId="1615048657" sldId="426"/>
            <ac:spMk id="9" creationId="{FA9F4B04-F761-46BE-8E30-B499BF457796}"/>
          </ac:spMkLst>
        </pc:spChg>
      </pc:sldChg>
      <pc:sldChg chg="modSp">
        <pc:chgData name="Andre Bester" userId="70062a99d7e25427" providerId="LiveId" clId="{B814883E-6273-42EB-8DC7-E46616864A55}" dt="2022-01-26T11:27:26.203" v="11" actId="20577"/>
        <pc:sldMkLst>
          <pc:docMk/>
          <pc:sldMk cId="1766074823" sldId="489"/>
        </pc:sldMkLst>
        <pc:spChg chg="mod">
          <ac:chgData name="Andre Bester" userId="70062a99d7e25427" providerId="LiveId" clId="{B814883E-6273-42EB-8DC7-E46616864A55}" dt="2022-01-26T11:27:26.203" v="11" actId="20577"/>
          <ac:spMkLst>
            <pc:docMk/>
            <pc:sldMk cId="1766074823" sldId="489"/>
            <ac:spMk id="9" creationId="{EE890CD7-855A-4257-8239-B2066B3DD6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7A77A8-F427-4A8E-B280-630513C787B5}" type="datetimeFigureOut">
              <a:rPr lang="en-US" smtClean="0"/>
              <a:pPr/>
              <a:t>1/26/2022</a:t>
            </a:fld>
            <a:endParaRPr lang="en-US"/>
          </a:p>
        </p:txBody>
      </p:sp>
      <p:sp>
        <p:nvSpPr>
          <p:cNvPr id="4" name="Slide Image Placeholder 3"/>
          <p:cNvSpPr>
            <a:spLocks noGrp="1" noRot="1" noChangeAspect="1"/>
          </p:cNvSpPr>
          <p:nvPr>
            <p:ph type="sldImg" idx="2"/>
          </p:nvPr>
        </p:nvSpPr>
        <p:spPr>
          <a:xfrm>
            <a:off x="1371600" y="685800"/>
            <a:ext cx="41148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4A4A5-28D6-4376-BFA9-1D342311E057}" type="slidenum">
              <a:rPr lang="en-US" smtClean="0"/>
              <a:pPr/>
              <a:t>‹#›</a:t>
            </a:fld>
            <a:endParaRPr lang="en-US"/>
          </a:p>
        </p:txBody>
      </p:sp>
    </p:spTree>
    <p:extLst>
      <p:ext uri="{BB962C8B-B14F-4D97-AF65-F5344CB8AC3E}">
        <p14:creationId xmlns:p14="http://schemas.microsoft.com/office/powerpoint/2010/main" val="127243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dirty="0"/>
          </a:p>
        </p:txBody>
      </p:sp>
      <p:sp>
        <p:nvSpPr>
          <p:cNvPr id="4" name="Slide Number Placeholder 3"/>
          <p:cNvSpPr>
            <a:spLocks noGrp="1"/>
          </p:cNvSpPr>
          <p:nvPr>
            <p:ph type="sldNum" sz="quarter" idx="5"/>
          </p:nvPr>
        </p:nvSpPr>
        <p:spPr/>
        <p:txBody>
          <a:bodyPr/>
          <a:lstStyle/>
          <a:p>
            <a:fld id="{B224A4A5-28D6-4376-BFA9-1D342311E057}" type="slidenum">
              <a:rPr lang="en-US" smtClean="0"/>
              <a:pPr/>
              <a:t>4</a:t>
            </a:fld>
            <a:endParaRPr lang="en-US"/>
          </a:p>
        </p:txBody>
      </p:sp>
    </p:spTree>
    <p:extLst>
      <p:ext uri="{BB962C8B-B14F-4D97-AF65-F5344CB8AC3E}">
        <p14:creationId xmlns:p14="http://schemas.microsoft.com/office/powerpoint/2010/main" val="413650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dirty="0"/>
          </a:p>
        </p:txBody>
      </p:sp>
      <p:sp>
        <p:nvSpPr>
          <p:cNvPr id="4" name="Slide Number Placeholder 3"/>
          <p:cNvSpPr>
            <a:spLocks noGrp="1"/>
          </p:cNvSpPr>
          <p:nvPr>
            <p:ph type="sldNum" sz="quarter" idx="5"/>
          </p:nvPr>
        </p:nvSpPr>
        <p:spPr/>
        <p:txBody>
          <a:bodyPr/>
          <a:lstStyle/>
          <a:p>
            <a:fld id="{B224A4A5-28D6-4376-BFA9-1D342311E057}" type="slidenum">
              <a:rPr lang="en-US" smtClean="0"/>
              <a:pPr/>
              <a:t>6</a:t>
            </a:fld>
            <a:endParaRPr lang="en-US"/>
          </a:p>
        </p:txBody>
      </p:sp>
    </p:spTree>
    <p:extLst>
      <p:ext uri="{BB962C8B-B14F-4D97-AF65-F5344CB8AC3E}">
        <p14:creationId xmlns:p14="http://schemas.microsoft.com/office/powerpoint/2010/main" val="392440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dirty="0"/>
          </a:p>
        </p:txBody>
      </p:sp>
      <p:sp>
        <p:nvSpPr>
          <p:cNvPr id="4" name="Slide Number Placeholder 3"/>
          <p:cNvSpPr>
            <a:spLocks noGrp="1"/>
          </p:cNvSpPr>
          <p:nvPr>
            <p:ph type="sldNum" sz="quarter" idx="5"/>
          </p:nvPr>
        </p:nvSpPr>
        <p:spPr/>
        <p:txBody>
          <a:bodyPr/>
          <a:lstStyle/>
          <a:p>
            <a:fld id="{B224A4A5-28D6-4376-BFA9-1D342311E057}" type="slidenum">
              <a:rPr lang="en-US" smtClean="0"/>
              <a:pPr/>
              <a:t>7</a:t>
            </a:fld>
            <a:endParaRPr lang="en-US"/>
          </a:p>
        </p:txBody>
      </p:sp>
    </p:spTree>
    <p:extLst>
      <p:ext uri="{BB962C8B-B14F-4D97-AF65-F5344CB8AC3E}">
        <p14:creationId xmlns:p14="http://schemas.microsoft.com/office/powerpoint/2010/main" val="189503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dirty="0"/>
          </a:p>
        </p:txBody>
      </p:sp>
      <p:sp>
        <p:nvSpPr>
          <p:cNvPr id="4" name="Slide Number Placeholder 3"/>
          <p:cNvSpPr>
            <a:spLocks noGrp="1"/>
          </p:cNvSpPr>
          <p:nvPr>
            <p:ph type="sldNum" sz="quarter" idx="5"/>
          </p:nvPr>
        </p:nvSpPr>
        <p:spPr/>
        <p:txBody>
          <a:bodyPr/>
          <a:lstStyle/>
          <a:p>
            <a:fld id="{B224A4A5-28D6-4376-BFA9-1D342311E057}" type="slidenum">
              <a:rPr lang="en-US" smtClean="0"/>
              <a:pPr/>
              <a:t>8</a:t>
            </a:fld>
            <a:endParaRPr lang="en-US"/>
          </a:p>
        </p:txBody>
      </p:sp>
    </p:spTree>
    <p:extLst>
      <p:ext uri="{BB962C8B-B14F-4D97-AF65-F5344CB8AC3E}">
        <p14:creationId xmlns:p14="http://schemas.microsoft.com/office/powerpoint/2010/main" val="22948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dirty="0"/>
          </a:p>
        </p:txBody>
      </p:sp>
      <p:sp>
        <p:nvSpPr>
          <p:cNvPr id="4" name="Slide Number Placeholder 3"/>
          <p:cNvSpPr>
            <a:spLocks noGrp="1"/>
          </p:cNvSpPr>
          <p:nvPr>
            <p:ph type="sldNum" sz="quarter" idx="5"/>
          </p:nvPr>
        </p:nvSpPr>
        <p:spPr/>
        <p:txBody>
          <a:bodyPr/>
          <a:lstStyle/>
          <a:p>
            <a:fld id="{B224A4A5-28D6-4376-BFA9-1D342311E057}" type="slidenum">
              <a:rPr lang="en-US" smtClean="0"/>
              <a:pPr/>
              <a:t>9</a:t>
            </a:fld>
            <a:endParaRPr lang="en-US"/>
          </a:p>
        </p:txBody>
      </p:sp>
    </p:spTree>
    <p:extLst>
      <p:ext uri="{BB962C8B-B14F-4D97-AF65-F5344CB8AC3E}">
        <p14:creationId xmlns:p14="http://schemas.microsoft.com/office/powerpoint/2010/main" val="421315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dirty="0"/>
          </a:p>
        </p:txBody>
      </p:sp>
      <p:sp>
        <p:nvSpPr>
          <p:cNvPr id="4" name="Slide Number Placeholder 3"/>
          <p:cNvSpPr>
            <a:spLocks noGrp="1"/>
          </p:cNvSpPr>
          <p:nvPr>
            <p:ph type="sldNum" sz="quarter" idx="5"/>
          </p:nvPr>
        </p:nvSpPr>
        <p:spPr/>
        <p:txBody>
          <a:bodyPr/>
          <a:lstStyle/>
          <a:p>
            <a:fld id="{B224A4A5-28D6-4376-BFA9-1D342311E057}" type="slidenum">
              <a:rPr lang="en-US" smtClean="0"/>
              <a:pPr/>
              <a:t>10</a:t>
            </a:fld>
            <a:endParaRPr lang="en-US"/>
          </a:p>
        </p:txBody>
      </p:sp>
    </p:spTree>
    <p:extLst>
      <p:ext uri="{BB962C8B-B14F-4D97-AF65-F5344CB8AC3E}">
        <p14:creationId xmlns:p14="http://schemas.microsoft.com/office/powerpoint/2010/main" val="3043272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dirty="0"/>
          </a:p>
        </p:txBody>
      </p:sp>
      <p:sp>
        <p:nvSpPr>
          <p:cNvPr id="4" name="Slide Number Placeholder 3"/>
          <p:cNvSpPr>
            <a:spLocks noGrp="1"/>
          </p:cNvSpPr>
          <p:nvPr>
            <p:ph type="sldNum" sz="quarter" idx="5"/>
          </p:nvPr>
        </p:nvSpPr>
        <p:spPr/>
        <p:txBody>
          <a:bodyPr/>
          <a:lstStyle/>
          <a:p>
            <a:fld id="{B224A4A5-28D6-4376-BFA9-1D342311E057}" type="slidenum">
              <a:rPr lang="en-US" smtClean="0"/>
              <a:pPr/>
              <a:t>11</a:t>
            </a:fld>
            <a:endParaRPr lang="en-US"/>
          </a:p>
        </p:txBody>
      </p:sp>
    </p:spTree>
    <p:extLst>
      <p:ext uri="{BB962C8B-B14F-4D97-AF65-F5344CB8AC3E}">
        <p14:creationId xmlns:p14="http://schemas.microsoft.com/office/powerpoint/2010/main" val="3479419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dirty="0"/>
          </a:p>
        </p:txBody>
      </p:sp>
      <p:sp>
        <p:nvSpPr>
          <p:cNvPr id="4" name="Slide Number Placeholder 3"/>
          <p:cNvSpPr>
            <a:spLocks noGrp="1"/>
          </p:cNvSpPr>
          <p:nvPr>
            <p:ph type="sldNum" sz="quarter" idx="5"/>
          </p:nvPr>
        </p:nvSpPr>
        <p:spPr/>
        <p:txBody>
          <a:bodyPr/>
          <a:lstStyle/>
          <a:p>
            <a:fld id="{B224A4A5-28D6-4376-BFA9-1D342311E057}" type="slidenum">
              <a:rPr lang="en-US" smtClean="0"/>
              <a:pPr/>
              <a:t>12</a:t>
            </a:fld>
            <a:endParaRPr lang="en-US"/>
          </a:p>
        </p:txBody>
      </p:sp>
    </p:spTree>
    <p:extLst>
      <p:ext uri="{BB962C8B-B14F-4D97-AF65-F5344CB8AC3E}">
        <p14:creationId xmlns:p14="http://schemas.microsoft.com/office/powerpoint/2010/main" val="2848758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dirty="0"/>
          </a:p>
        </p:txBody>
      </p:sp>
      <p:sp>
        <p:nvSpPr>
          <p:cNvPr id="4" name="Slide Number Placeholder 3"/>
          <p:cNvSpPr>
            <a:spLocks noGrp="1"/>
          </p:cNvSpPr>
          <p:nvPr>
            <p:ph type="sldNum" sz="quarter" idx="5"/>
          </p:nvPr>
        </p:nvSpPr>
        <p:spPr/>
        <p:txBody>
          <a:bodyPr/>
          <a:lstStyle/>
          <a:p>
            <a:fld id="{B224A4A5-28D6-4376-BFA9-1D342311E057}" type="slidenum">
              <a:rPr lang="en-US" smtClean="0"/>
              <a:pPr/>
              <a:t>13</a:t>
            </a:fld>
            <a:endParaRPr lang="en-US"/>
          </a:p>
        </p:txBody>
      </p:sp>
    </p:spTree>
    <p:extLst>
      <p:ext uri="{BB962C8B-B14F-4D97-AF65-F5344CB8AC3E}">
        <p14:creationId xmlns:p14="http://schemas.microsoft.com/office/powerpoint/2010/main" val="319776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2130426"/>
            <a:ext cx="699516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234440" y="3886200"/>
            <a:ext cx="576072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11480" y="274638"/>
            <a:ext cx="740664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274638"/>
            <a:ext cx="1851660" cy="61261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274638"/>
            <a:ext cx="5417820" cy="6126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1480" y="274638"/>
            <a:ext cx="740664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4406901"/>
            <a:ext cx="699516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0082" y="2906713"/>
            <a:ext cx="699516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1480" y="274638"/>
            <a:ext cx="740664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17220" y="533400"/>
            <a:ext cx="34290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533400"/>
            <a:ext cx="34290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274638"/>
            <a:ext cx="740664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1535113"/>
            <a:ext cx="363616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1480" y="2174875"/>
            <a:ext cx="363616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1535113"/>
            <a:ext cx="36375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80523" y="2174875"/>
            <a:ext cx="36375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 y="274638"/>
            <a:ext cx="740664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73050"/>
            <a:ext cx="2707482"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17545" y="273051"/>
            <a:ext cx="46005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0" y="1435101"/>
            <a:ext cx="270748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800600"/>
            <a:ext cx="493776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13059" y="612775"/>
            <a:ext cx="49377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3059" y="5367338"/>
            <a:ext cx="49377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17220" y="533400"/>
            <a:ext cx="6995160" cy="5867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algn="ctr" rtl="0" fontAlgn="base">
        <a:lnSpc>
          <a:spcPct val="120000"/>
        </a:lnSpc>
        <a:spcBef>
          <a:spcPct val="20000"/>
        </a:spcBef>
        <a:spcAft>
          <a:spcPct val="0"/>
        </a:spcAft>
        <a:tabLst>
          <a:tab pos="92075" algn="l"/>
        </a:tabLst>
        <a:defRPr sz="2400" b="1">
          <a:solidFill>
            <a:schemeClr val="bg1"/>
          </a:solidFill>
          <a:latin typeface="+mn-lt"/>
          <a:ea typeface="+mn-ea"/>
          <a:cs typeface="+mn-cs"/>
        </a:defRPr>
      </a:lvl1pPr>
      <a:lvl2pPr marL="190500" algn="ctr" rtl="0" fontAlgn="base">
        <a:lnSpc>
          <a:spcPct val="120000"/>
        </a:lnSpc>
        <a:spcBef>
          <a:spcPct val="20000"/>
        </a:spcBef>
        <a:spcAft>
          <a:spcPct val="0"/>
        </a:spcAft>
        <a:tabLst>
          <a:tab pos="92075" algn="l"/>
        </a:tabLst>
        <a:defRPr sz="3200" b="1">
          <a:solidFill>
            <a:schemeClr val="bg1"/>
          </a:solidFill>
          <a:latin typeface="+mn-lt"/>
        </a:defRPr>
      </a:lvl2pPr>
      <a:lvl3pPr marL="1185863" indent="-228600" algn="l" rtl="0" fontAlgn="base">
        <a:spcBef>
          <a:spcPct val="20000"/>
        </a:spcBef>
        <a:spcAft>
          <a:spcPct val="0"/>
        </a:spcAft>
        <a:tabLst>
          <a:tab pos="92075" algn="l"/>
        </a:tabLst>
        <a:defRPr sz="2400">
          <a:solidFill>
            <a:schemeClr val="tx1"/>
          </a:solidFill>
          <a:latin typeface="Times New Roman" pitchFamily="18" charset="0"/>
        </a:defRPr>
      </a:lvl3pPr>
      <a:lvl4pPr marL="1604963" indent="-228600" algn="l" rtl="0" fontAlgn="base">
        <a:spcBef>
          <a:spcPct val="20000"/>
        </a:spcBef>
        <a:spcAft>
          <a:spcPct val="0"/>
        </a:spcAft>
        <a:tabLst>
          <a:tab pos="92075" algn="l"/>
        </a:tabLst>
        <a:defRPr sz="2000">
          <a:solidFill>
            <a:schemeClr val="tx1"/>
          </a:solidFill>
          <a:latin typeface="Times New Roman" pitchFamily="18" charset="0"/>
        </a:defRPr>
      </a:lvl4pPr>
      <a:lvl5pPr marL="2057400" indent="-228600" algn="l" rtl="0" fontAlgn="base">
        <a:spcBef>
          <a:spcPct val="20000"/>
        </a:spcBef>
        <a:spcAft>
          <a:spcPct val="0"/>
        </a:spcAft>
        <a:tabLst>
          <a:tab pos="92075" algn="l"/>
        </a:tabLst>
        <a:defRPr sz="2000">
          <a:solidFill>
            <a:schemeClr val="tx1"/>
          </a:solidFill>
          <a:latin typeface="Times New Roman" pitchFamily="18" charset="0"/>
        </a:defRPr>
      </a:lvl5pPr>
      <a:lvl6pPr marL="2514600" indent="-228600" algn="l" rtl="0" fontAlgn="base">
        <a:spcBef>
          <a:spcPct val="20000"/>
        </a:spcBef>
        <a:spcAft>
          <a:spcPct val="0"/>
        </a:spcAft>
        <a:tabLst>
          <a:tab pos="92075" algn="l"/>
        </a:tabLst>
        <a:defRPr sz="2000">
          <a:solidFill>
            <a:schemeClr val="tx1"/>
          </a:solidFill>
          <a:latin typeface="Times New Roman" pitchFamily="18" charset="0"/>
        </a:defRPr>
      </a:lvl6pPr>
      <a:lvl7pPr marL="2971800" indent="-228600" algn="l" rtl="0" fontAlgn="base">
        <a:spcBef>
          <a:spcPct val="20000"/>
        </a:spcBef>
        <a:spcAft>
          <a:spcPct val="0"/>
        </a:spcAft>
        <a:tabLst>
          <a:tab pos="92075" algn="l"/>
        </a:tabLst>
        <a:defRPr sz="2000">
          <a:solidFill>
            <a:schemeClr val="tx1"/>
          </a:solidFill>
          <a:latin typeface="Times New Roman" pitchFamily="18" charset="0"/>
        </a:defRPr>
      </a:lvl7pPr>
      <a:lvl8pPr marL="3429000" indent="-228600" algn="l" rtl="0" fontAlgn="base">
        <a:spcBef>
          <a:spcPct val="20000"/>
        </a:spcBef>
        <a:spcAft>
          <a:spcPct val="0"/>
        </a:spcAft>
        <a:tabLst>
          <a:tab pos="92075" algn="l"/>
        </a:tabLst>
        <a:defRPr sz="2000">
          <a:solidFill>
            <a:schemeClr val="tx1"/>
          </a:solidFill>
          <a:latin typeface="Times New Roman" pitchFamily="18" charset="0"/>
        </a:defRPr>
      </a:lvl8pPr>
      <a:lvl9pPr marL="3886200" indent="-228600" algn="l" rtl="0" fontAlgn="base">
        <a:spcBef>
          <a:spcPct val="20000"/>
        </a:spcBef>
        <a:spcAft>
          <a:spcPct val="0"/>
        </a:spcAft>
        <a:tabLst>
          <a:tab pos="92075" algn="l"/>
        </a:tabLst>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ref.ly/logosres/withword?ref=Bible.Ho1.1&amp;off=405&amp;ctx=+sow%E2%80%9D+(2%3a22%E2%80%9323)+and+~refers+to+Jehu%E2%80%99s+sl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light blue background">
            <a:extLst>
              <a:ext uri="{FF2B5EF4-FFF2-40B4-BE49-F238E27FC236}">
                <a16:creationId xmlns:a16="http://schemas.microsoft.com/office/drawing/2014/main" id="{0FDAA924-E353-47D1-BFE0-02801F035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29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862FD0-1D39-42E6-B918-52E7991E02F9}"/>
              </a:ext>
            </a:extLst>
          </p:cNvPr>
          <p:cNvSpPr txBox="1"/>
          <p:nvPr/>
        </p:nvSpPr>
        <p:spPr>
          <a:xfrm>
            <a:off x="3466728" y="1196752"/>
            <a:ext cx="4320480" cy="861774"/>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540"/>
              </a:spcBef>
              <a:spcAft>
                <a:spcPts val="540"/>
              </a:spcAft>
              <a:buClrTx/>
              <a:buSzTx/>
              <a:buFontTx/>
              <a:buNone/>
              <a:tabLst/>
              <a:defRPr/>
            </a:pPr>
            <a:r>
              <a:rPr lang="af-ZA" sz="5000" b="1" spc="50" dirty="0">
                <a:ln w="0"/>
                <a:solidFill>
                  <a:schemeClr val="tx2">
                    <a:lumMod val="75000"/>
                    <a:lumOff val="25000"/>
                  </a:schemeClr>
                </a:solidFill>
                <a:effectLst>
                  <a:innerShdw blurRad="63500" dist="50800" dir="13500000">
                    <a:srgbClr val="000000">
                      <a:alpha val="50000"/>
                    </a:srgbClr>
                  </a:innerShdw>
                </a:effectLst>
                <a:latin typeface="Lucida Grande" pitchFamily="2" charset="0"/>
                <a:ea typeface="Lucida Grande" pitchFamily="2" charset="0"/>
                <a:cs typeface="Lucida Grande" pitchFamily="2" charset="0"/>
              </a:rPr>
              <a:t>Pretoria-Oos</a:t>
            </a:r>
            <a:endParaRPr kumimoji="0" lang="af-ZA" sz="5000" b="1" i="0" u="none" strike="noStrike" kern="1200" spc="50" normalizeH="0" baseline="0" noProof="0" dirty="0">
              <a:ln w="0"/>
              <a:solidFill>
                <a:schemeClr val="tx2">
                  <a:lumMod val="75000"/>
                  <a:lumOff val="25000"/>
                </a:schemeClr>
              </a:solidFill>
              <a:effectLst>
                <a:innerShdw blurRad="63500" dist="50800" dir="13500000">
                  <a:srgbClr val="000000">
                    <a:alpha val="50000"/>
                  </a:srgbClr>
                </a:innerShdw>
              </a:effectLst>
              <a:uLnTx/>
              <a:uFillTx/>
              <a:latin typeface="Lucida Grande" pitchFamily="2" charset="0"/>
              <a:ea typeface="Lucida Grande" pitchFamily="2" charset="0"/>
              <a:cs typeface="Lucida Grande" pitchFamily="2" charset="0"/>
            </a:endParaRPr>
          </a:p>
        </p:txBody>
      </p:sp>
      <p:sp>
        <p:nvSpPr>
          <p:cNvPr id="9" name="TextBox 8">
            <a:extLst>
              <a:ext uri="{FF2B5EF4-FFF2-40B4-BE49-F238E27FC236}">
                <a16:creationId xmlns:a16="http://schemas.microsoft.com/office/drawing/2014/main" id="{FA9F4B04-F761-46BE-8E30-B499BF457796}"/>
              </a:ext>
            </a:extLst>
          </p:cNvPr>
          <p:cNvSpPr txBox="1"/>
          <p:nvPr/>
        </p:nvSpPr>
        <p:spPr>
          <a:xfrm>
            <a:off x="1126469" y="4039904"/>
            <a:ext cx="6156683" cy="1451679"/>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540"/>
              </a:spcBef>
              <a:spcAft>
                <a:spcPts val="540"/>
              </a:spcAft>
              <a:buClrTx/>
              <a:buSzTx/>
              <a:buFontTx/>
              <a:buNone/>
              <a:tabLst/>
              <a:defRPr/>
            </a:pPr>
            <a:r>
              <a:rPr lang="af-ZA" sz="4000" b="1" spc="50" dirty="0">
                <a:ln w="0"/>
                <a:solidFill>
                  <a:schemeClr val="bg2"/>
                </a:solidFill>
                <a:effectLst>
                  <a:innerShdw blurRad="63500" dist="50800" dir="13500000">
                    <a:srgbClr val="000000">
                      <a:alpha val="50000"/>
                    </a:srgbClr>
                  </a:innerShdw>
                </a:effectLst>
                <a:latin typeface="Papyrus" panose="03070502060502030205" pitchFamily="66" charset="0"/>
                <a:ea typeface="Lucida Grande" pitchFamily="2" charset="0"/>
                <a:cs typeface="Lucida Grande" pitchFamily="2" charset="0"/>
              </a:rPr>
              <a:t>KLEIN PROFETE</a:t>
            </a:r>
          </a:p>
          <a:p>
            <a:pPr algn="ctr">
              <a:spcBef>
                <a:spcPts val="540"/>
              </a:spcBef>
              <a:spcAft>
                <a:spcPts val="540"/>
              </a:spcAft>
              <a:defRPr/>
            </a:pPr>
            <a:r>
              <a:rPr lang="af-ZA" sz="4000" b="1" spc="50" dirty="0">
                <a:ln w="0"/>
                <a:solidFill>
                  <a:schemeClr val="bg2"/>
                </a:solidFill>
                <a:effectLst>
                  <a:innerShdw blurRad="63500" dist="50800" dir="13500000">
                    <a:srgbClr val="000000">
                      <a:alpha val="50000"/>
                    </a:srgbClr>
                  </a:innerShdw>
                </a:effectLst>
                <a:latin typeface="Papyrus" panose="03070502060502030205" pitchFamily="66" charset="0"/>
                <a:ea typeface="Lucida Grande" pitchFamily="2" charset="0"/>
                <a:cs typeface="Lucida Grande" pitchFamily="2" charset="0"/>
              </a:rPr>
              <a:t>HOSEA</a:t>
            </a:r>
          </a:p>
        </p:txBody>
      </p:sp>
      <p:pic>
        <p:nvPicPr>
          <p:cNvPr id="7" name="Picture 6" descr="A picture containing text, sign&#10;&#10;Description automatically generated">
            <a:extLst>
              <a:ext uri="{FF2B5EF4-FFF2-40B4-BE49-F238E27FC236}">
                <a16:creationId xmlns:a16="http://schemas.microsoft.com/office/drawing/2014/main" id="{94A0A9F2-23DE-4944-8192-141B96362C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448" y="528652"/>
            <a:ext cx="2355458" cy="2289444"/>
          </a:xfrm>
          <a:prstGeom prst="rect">
            <a:avLst/>
          </a:prstGeom>
        </p:spPr>
      </p:pic>
    </p:spTree>
    <p:extLst>
      <p:ext uri="{BB962C8B-B14F-4D97-AF65-F5344CB8AC3E}">
        <p14:creationId xmlns:p14="http://schemas.microsoft.com/office/powerpoint/2010/main" val="161504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890CD7-855A-4257-8239-B2066B3DD6BD}"/>
              </a:ext>
            </a:extLst>
          </p:cNvPr>
          <p:cNvSpPr txBox="1"/>
          <p:nvPr/>
        </p:nvSpPr>
        <p:spPr>
          <a:xfrm>
            <a:off x="144528" y="8480"/>
            <a:ext cx="7992888" cy="677108"/>
          </a:xfrm>
          <a:prstGeom prst="rect">
            <a:avLst/>
          </a:prstGeom>
          <a:noFill/>
        </p:spPr>
        <p:txBody>
          <a:bodyPr wrap="square" rtlCol="0">
            <a:spAutoFit/>
          </a:bodyPr>
          <a:lstStyle/>
          <a:p>
            <a:r>
              <a:rPr lang="en-US" sz="3800" b="1" dirty="0">
                <a:solidFill>
                  <a:schemeClr val="bg1"/>
                </a:solidFill>
                <a:latin typeface="Tahoma"/>
                <a:cs typeface="Arial" pitchFamily="34" charset="0"/>
              </a:rPr>
              <a:t>HOSEA 1</a:t>
            </a:r>
            <a:endParaRPr lang="af-ZA" sz="3800" b="1" dirty="0">
              <a:solidFill>
                <a:schemeClr val="bg1"/>
              </a:solidFill>
              <a:latin typeface="Tahoma"/>
              <a:cs typeface="Arial" pitchFamily="34" charset="0"/>
            </a:endParaRPr>
          </a:p>
        </p:txBody>
      </p:sp>
      <p:sp>
        <p:nvSpPr>
          <p:cNvPr id="3" name="TextBox 2">
            <a:extLst>
              <a:ext uri="{FF2B5EF4-FFF2-40B4-BE49-F238E27FC236}">
                <a16:creationId xmlns:a16="http://schemas.microsoft.com/office/drawing/2014/main" id="{B4A40EC1-5F0F-4EED-8A0B-C11DF730BEAA}"/>
              </a:ext>
            </a:extLst>
          </p:cNvPr>
          <p:cNvSpPr txBox="1"/>
          <p:nvPr/>
        </p:nvSpPr>
        <p:spPr>
          <a:xfrm>
            <a:off x="170153" y="700023"/>
            <a:ext cx="7992888" cy="1754326"/>
          </a:xfrm>
          <a:prstGeom prst="rect">
            <a:avLst/>
          </a:prstGeom>
          <a:noFill/>
        </p:spPr>
        <p:txBody>
          <a:bodyPr wrap="square" rtlCol="0">
            <a:spAutoFit/>
          </a:bodyPr>
          <a:lstStyle/>
          <a:p>
            <a:pPr marL="857250" indent="-857250">
              <a:buAutoNum type="romanUcPeriod"/>
            </a:pPr>
            <a:r>
              <a:rPr lang="af-ZA" sz="3600" dirty="0">
                <a:solidFill>
                  <a:schemeClr val="bg1"/>
                </a:solidFill>
                <a:latin typeface="Tahoma"/>
                <a:cs typeface="Arial" pitchFamily="34" charset="0"/>
              </a:rPr>
              <a:t>’n Regverdige man en ’n Immorele vrou </a:t>
            </a:r>
            <a:r>
              <a:rPr lang="af-ZA" sz="3200" dirty="0">
                <a:solidFill>
                  <a:schemeClr val="bg1"/>
                </a:solidFill>
                <a:latin typeface="Tahoma"/>
                <a:cs typeface="Arial" pitchFamily="34" charset="0"/>
              </a:rPr>
              <a:t>(1:1 – 9; 2:2 – 7; 3:1 – 3)</a:t>
            </a:r>
            <a:r>
              <a:rPr lang="af-ZA" sz="3600" dirty="0">
                <a:solidFill>
                  <a:schemeClr val="bg1"/>
                </a:solidFill>
                <a:latin typeface="Tahoma"/>
                <a:cs typeface="Arial" pitchFamily="34" charset="0"/>
              </a:rPr>
              <a:t>  </a:t>
            </a:r>
          </a:p>
        </p:txBody>
      </p:sp>
      <p:sp>
        <p:nvSpPr>
          <p:cNvPr id="8" name="TextBox 7">
            <a:extLst>
              <a:ext uri="{FF2B5EF4-FFF2-40B4-BE49-F238E27FC236}">
                <a16:creationId xmlns:a16="http://schemas.microsoft.com/office/drawing/2014/main" id="{217335BC-A89B-468A-9C2F-46A18C6640AC}"/>
              </a:ext>
            </a:extLst>
          </p:cNvPr>
          <p:cNvSpPr txBox="1"/>
          <p:nvPr/>
        </p:nvSpPr>
        <p:spPr>
          <a:xfrm>
            <a:off x="501100" y="2467543"/>
            <a:ext cx="7574139" cy="646331"/>
          </a:xfrm>
          <a:prstGeom prst="rect">
            <a:avLst/>
          </a:prstGeom>
          <a:noFill/>
        </p:spPr>
        <p:txBody>
          <a:bodyPr wrap="square" rtlCol="0">
            <a:spAutoFit/>
          </a:bodyPr>
          <a:lstStyle/>
          <a:p>
            <a:r>
              <a:rPr lang="af-ZA" sz="3600" dirty="0">
                <a:solidFill>
                  <a:schemeClr val="bg1"/>
                </a:solidFill>
                <a:latin typeface="Tahoma"/>
                <a:cs typeface="Arial" pitchFamily="34" charset="0"/>
              </a:rPr>
              <a:t>A. Die opdrag </a:t>
            </a:r>
            <a:r>
              <a:rPr lang="af-ZA" sz="3200" dirty="0">
                <a:solidFill>
                  <a:schemeClr val="bg1"/>
                </a:solidFill>
                <a:latin typeface="Tahoma"/>
                <a:cs typeface="Arial" pitchFamily="34" charset="0"/>
              </a:rPr>
              <a:t>(1:1 – 2)</a:t>
            </a:r>
          </a:p>
        </p:txBody>
      </p:sp>
      <p:sp>
        <p:nvSpPr>
          <p:cNvPr id="6" name="TextBox 5">
            <a:extLst>
              <a:ext uri="{FF2B5EF4-FFF2-40B4-BE49-F238E27FC236}">
                <a16:creationId xmlns:a16="http://schemas.microsoft.com/office/drawing/2014/main" id="{2394A981-7DFA-454F-98A8-6AA207DA3FA3}"/>
              </a:ext>
            </a:extLst>
          </p:cNvPr>
          <p:cNvSpPr txBox="1"/>
          <p:nvPr/>
        </p:nvSpPr>
        <p:spPr>
          <a:xfrm>
            <a:off x="501100" y="3139525"/>
            <a:ext cx="7574139" cy="646331"/>
          </a:xfrm>
          <a:prstGeom prst="rect">
            <a:avLst/>
          </a:prstGeom>
          <a:noFill/>
        </p:spPr>
        <p:txBody>
          <a:bodyPr wrap="square" rtlCol="0">
            <a:spAutoFit/>
          </a:bodyPr>
          <a:lstStyle/>
          <a:p>
            <a:r>
              <a:rPr lang="af-ZA" sz="3600" dirty="0">
                <a:solidFill>
                  <a:schemeClr val="bg1"/>
                </a:solidFill>
                <a:latin typeface="Tahoma"/>
                <a:cs typeface="Arial" pitchFamily="34" charset="0"/>
              </a:rPr>
              <a:t>B. Die Kinders </a:t>
            </a:r>
            <a:r>
              <a:rPr lang="af-ZA" sz="3200" dirty="0">
                <a:solidFill>
                  <a:schemeClr val="bg1"/>
                </a:solidFill>
                <a:latin typeface="Tahoma"/>
                <a:cs typeface="Arial" pitchFamily="34" charset="0"/>
              </a:rPr>
              <a:t>(1:3 – 9)</a:t>
            </a:r>
          </a:p>
        </p:txBody>
      </p:sp>
      <p:sp>
        <p:nvSpPr>
          <p:cNvPr id="7" name="TextBox 6">
            <a:extLst>
              <a:ext uri="{FF2B5EF4-FFF2-40B4-BE49-F238E27FC236}">
                <a16:creationId xmlns:a16="http://schemas.microsoft.com/office/drawing/2014/main" id="{0E9EF76C-2A72-418D-BC07-2227BBAF2754}"/>
              </a:ext>
            </a:extLst>
          </p:cNvPr>
          <p:cNvSpPr txBox="1"/>
          <p:nvPr/>
        </p:nvSpPr>
        <p:spPr>
          <a:xfrm>
            <a:off x="1224648" y="4725144"/>
            <a:ext cx="6778584" cy="646331"/>
          </a:xfrm>
          <a:prstGeom prst="rect">
            <a:avLst/>
          </a:prstGeom>
          <a:noFill/>
        </p:spPr>
        <p:txBody>
          <a:bodyPr wrap="square" rtlCol="0">
            <a:spAutoFit/>
          </a:bodyPr>
          <a:lstStyle/>
          <a:p>
            <a:r>
              <a:rPr lang="af-ZA" sz="3600" dirty="0">
                <a:solidFill>
                  <a:schemeClr val="bg1"/>
                </a:solidFill>
                <a:latin typeface="Tahoma"/>
                <a:cs typeface="Arial" pitchFamily="34" charset="0"/>
              </a:rPr>
              <a:t>1. </a:t>
            </a:r>
            <a:r>
              <a:rPr lang="af-ZA" sz="3600" dirty="0" err="1">
                <a:solidFill>
                  <a:schemeClr val="bg1"/>
                </a:solidFill>
                <a:latin typeface="Tahoma"/>
                <a:cs typeface="Arial" pitchFamily="34" charset="0"/>
              </a:rPr>
              <a:t>Jisreël</a:t>
            </a:r>
            <a:r>
              <a:rPr lang="af-ZA" sz="3600" dirty="0">
                <a:solidFill>
                  <a:schemeClr val="bg1"/>
                </a:solidFill>
                <a:latin typeface="Tahoma"/>
                <a:cs typeface="Arial" pitchFamily="34" charset="0"/>
              </a:rPr>
              <a:t> – God sal saai</a:t>
            </a:r>
          </a:p>
        </p:txBody>
      </p:sp>
      <p:sp>
        <p:nvSpPr>
          <p:cNvPr id="11" name="TextBox 10">
            <a:extLst>
              <a:ext uri="{FF2B5EF4-FFF2-40B4-BE49-F238E27FC236}">
                <a16:creationId xmlns:a16="http://schemas.microsoft.com/office/drawing/2014/main" id="{88E264D5-9DE2-40E5-8DDB-A27B7BF996FD}"/>
              </a:ext>
            </a:extLst>
          </p:cNvPr>
          <p:cNvSpPr txBox="1"/>
          <p:nvPr/>
        </p:nvSpPr>
        <p:spPr>
          <a:xfrm>
            <a:off x="1224648" y="5414285"/>
            <a:ext cx="6778584" cy="646331"/>
          </a:xfrm>
          <a:prstGeom prst="rect">
            <a:avLst/>
          </a:prstGeom>
          <a:noFill/>
        </p:spPr>
        <p:txBody>
          <a:bodyPr wrap="square" rtlCol="0">
            <a:spAutoFit/>
          </a:bodyPr>
          <a:lstStyle/>
          <a:p>
            <a:r>
              <a:rPr lang="af-ZA" sz="3600" dirty="0">
                <a:solidFill>
                  <a:schemeClr val="bg1"/>
                </a:solidFill>
                <a:latin typeface="Tahoma"/>
                <a:cs typeface="Arial" pitchFamily="34" charset="0"/>
              </a:rPr>
              <a:t>2. </a:t>
            </a:r>
            <a:r>
              <a:rPr lang="af-ZA" sz="3600" dirty="0" err="1">
                <a:solidFill>
                  <a:schemeClr val="bg1"/>
                </a:solidFill>
                <a:latin typeface="Tahoma"/>
                <a:cs typeface="Arial" pitchFamily="34" charset="0"/>
              </a:rPr>
              <a:t>Lo-Rugáma</a:t>
            </a:r>
            <a:r>
              <a:rPr lang="af-ZA" sz="3600" dirty="0">
                <a:solidFill>
                  <a:schemeClr val="bg1"/>
                </a:solidFill>
                <a:latin typeface="Tahoma"/>
                <a:cs typeface="Arial" pitchFamily="34" charset="0"/>
              </a:rPr>
              <a:t> – Geen genade</a:t>
            </a:r>
          </a:p>
        </p:txBody>
      </p:sp>
      <p:sp>
        <p:nvSpPr>
          <p:cNvPr id="12" name="TextBox 11">
            <a:extLst>
              <a:ext uri="{FF2B5EF4-FFF2-40B4-BE49-F238E27FC236}">
                <a16:creationId xmlns:a16="http://schemas.microsoft.com/office/drawing/2014/main" id="{EF19195E-743D-4210-8431-217A730DD448}"/>
              </a:ext>
            </a:extLst>
          </p:cNvPr>
          <p:cNvSpPr txBox="1"/>
          <p:nvPr/>
        </p:nvSpPr>
        <p:spPr>
          <a:xfrm>
            <a:off x="1234480" y="6144197"/>
            <a:ext cx="6778584" cy="646331"/>
          </a:xfrm>
          <a:prstGeom prst="rect">
            <a:avLst/>
          </a:prstGeom>
          <a:noFill/>
        </p:spPr>
        <p:txBody>
          <a:bodyPr wrap="square" rtlCol="0">
            <a:spAutoFit/>
          </a:bodyPr>
          <a:lstStyle/>
          <a:p>
            <a:r>
              <a:rPr lang="af-ZA" sz="3600" dirty="0">
                <a:solidFill>
                  <a:schemeClr val="bg1"/>
                </a:solidFill>
                <a:latin typeface="Tahoma"/>
                <a:cs typeface="Arial" pitchFamily="34" charset="0"/>
              </a:rPr>
              <a:t>3. </a:t>
            </a:r>
            <a:r>
              <a:rPr lang="af-ZA" sz="3600" dirty="0" err="1">
                <a:solidFill>
                  <a:schemeClr val="bg1"/>
                </a:solidFill>
                <a:latin typeface="Tahoma"/>
                <a:cs typeface="Arial" pitchFamily="34" charset="0"/>
              </a:rPr>
              <a:t>Lo-Ammi</a:t>
            </a:r>
            <a:r>
              <a:rPr lang="af-ZA" sz="3600" dirty="0">
                <a:solidFill>
                  <a:schemeClr val="bg1"/>
                </a:solidFill>
                <a:latin typeface="Tahoma"/>
                <a:cs typeface="Arial" pitchFamily="34" charset="0"/>
              </a:rPr>
              <a:t> – Nie my volk nie</a:t>
            </a:r>
          </a:p>
        </p:txBody>
      </p:sp>
      <p:sp>
        <p:nvSpPr>
          <p:cNvPr id="13" name="TextBox 12">
            <a:extLst>
              <a:ext uri="{FF2B5EF4-FFF2-40B4-BE49-F238E27FC236}">
                <a16:creationId xmlns:a16="http://schemas.microsoft.com/office/drawing/2014/main" id="{85392CBE-5547-4A2B-87EF-9B8018C5CED9}"/>
              </a:ext>
            </a:extLst>
          </p:cNvPr>
          <p:cNvSpPr txBox="1"/>
          <p:nvPr/>
        </p:nvSpPr>
        <p:spPr>
          <a:xfrm>
            <a:off x="144528" y="3789040"/>
            <a:ext cx="7868536" cy="954107"/>
          </a:xfrm>
          <a:prstGeom prst="rect">
            <a:avLst/>
          </a:prstGeom>
          <a:noFill/>
        </p:spPr>
        <p:txBody>
          <a:bodyPr wrap="square" rtlCol="0">
            <a:spAutoFit/>
          </a:bodyPr>
          <a:lstStyle/>
          <a:p>
            <a:pPr algn="ctr"/>
            <a:r>
              <a:rPr lang="af-ZA" sz="2800" i="1" dirty="0">
                <a:solidFill>
                  <a:srgbClr val="FFFF00"/>
                </a:solidFill>
                <a:latin typeface="Tahoma"/>
                <a:cs typeface="Arial" pitchFamily="34" charset="0"/>
              </a:rPr>
              <a:t>Pragtige opsomming van Israel se geestelike geskiedenis</a:t>
            </a:r>
          </a:p>
        </p:txBody>
      </p:sp>
    </p:spTree>
    <p:extLst>
      <p:ext uri="{BB962C8B-B14F-4D97-AF65-F5344CB8AC3E}">
        <p14:creationId xmlns:p14="http://schemas.microsoft.com/office/powerpoint/2010/main" val="4246041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8" grpId="0"/>
      <p:bldP spid="6" grpId="0"/>
      <p:bldP spid="7"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890CD7-855A-4257-8239-B2066B3DD6BD}"/>
              </a:ext>
            </a:extLst>
          </p:cNvPr>
          <p:cNvSpPr txBox="1"/>
          <p:nvPr/>
        </p:nvSpPr>
        <p:spPr>
          <a:xfrm>
            <a:off x="144528" y="8480"/>
            <a:ext cx="7992888" cy="707886"/>
          </a:xfrm>
          <a:prstGeom prst="rect">
            <a:avLst/>
          </a:prstGeom>
          <a:noFill/>
        </p:spPr>
        <p:txBody>
          <a:bodyPr wrap="square" rtlCol="0">
            <a:spAutoFit/>
          </a:bodyPr>
          <a:lstStyle/>
          <a:p>
            <a:r>
              <a:rPr lang="en-US" sz="3800" b="1" dirty="0">
                <a:solidFill>
                  <a:schemeClr val="bg1"/>
                </a:solidFill>
                <a:latin typeface="Tahoma"/>
                <a:cs typeface="Arial" pitchFamily="34" charset="0"/>
              </a:rPr>
              <a:t>1.  JISREËL </a:t>
            </a:r>
            <a:r>
              <a:rPr lang="af-ZA" sz="4000" u="sng" dirty="0">
                <a:solidFill>
                  <a:schemeClr val="bg1"/>
                </a:solidFill>
                <a:latin typeface="Tahoma"/>
                <a:cs typeface="Arial" pitchFamily="34" charset="0"/>
              </a:rPr>
              <a:t>God sal saai</a:t>
            </a:r>
            <a:r>
              <a:rPr lang="en-US" sz="3800" b="1" dirty="0">
                <a:solidFill>
                  <a:schemeClr val="bg1"/>
                </a:solidFill>
                <a:latin typeface="Tahoma"/>
                <a:cs typeface="Arial" pitchFamily="34" charset="0"/>
              </a:rPr>
              <a:t> </a:t>
            </a:r>
            <a:r>
              <a:rPr lang="en-US" sz="3800" b="1"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Tahoma"/>
                <a:cs typeface="Arial" pitchFamily="34" charset="0"/>
              </a:rPr>
              <a:t>(</a:t>
            </a:r>
            <a:r>
              <a:rPr lang="en-US" sz="3800" b="1" dirty="0" err="1">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Tahoma"/>
                <a:cs typeface="Arial" pitchFamily="34" charset="0"/>
              </a:rPr>
              <a:t>Seun</a:t>
            </a:r>
            <a:r>
              <a:rPr lang="en-US" sz="3800" b="1"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Tahoma"/>
                <a:cs typeface="Arial" pitchFamily="34" charset="0"/>
              </a:rPr>
              <a:t>)</a:t>
            </a:r>
            <a:endParaRPr lang="af-ZA" sz="3800" b="1" dirty="0">
              <a:solidFill>
                <a:schemeClr val="accent2">
                  <a:lumMod val="20000"/>
                  <a:lumOff val="80000"/>
                </a:schemeClr>
              </a:solidFill>
              <a:latin typeface="Tahoma"/>
              <a:cs typeface="Arial" pitchFamily="34" charset="0"/>
            </a:endParaRPr>
          </a:p>
        </p:txBody>
      </p:sp>
      <p:sp>
        <p:nvSpPr>
          <p:cNvPr id="12" name="TextBox 11">
            <a:extLst>
              <a:ext uri="{FF2B5EF4-FFF2-40B4-BE49-F238E27FC236}">
                <a16:creationId xmlns:a16="http://schemas.microsoft.com/office/drawing/2014/main" id="{EF19195E-743D-4210-8431-217A730DD448}"/>
              </a:ext>
            </a:extLst>
          </p:cNvPr>
          <p:cNvSpPr txBox="1"/>
          <p:nvPr/>
        </p:nvSpPr>
        <p:spPr>
          <a:xfrm>
            <a:off x="370384" y="2127378"/>
            <a:ext cx="7632848" cy="1477328"/>
          </a:xfrm>
          <a:prstGeom prst="rect">
            <a:avLst/>
          </a:prstGeom>
          <a:noFill/>
        </p:spPr>
        <p:txBody>
          <a:bodyPr wrap="square" rtlCol="0">
            <a:spAutoFit/>
          </a:bodyPr>
          <a:lstStyle/>
          <a:p>
            <a:r>
              <a:rPr lang="af-ZA" sz="3000" dirty="0">
                <a:solidFill>
                  <a:schemeClr val="bg1"/>
                </a:solidFill>
                <a:latin typeface="Tahoma"/>
                <a:cs typeface="Arial" pitchFamily="34" charset="0"/>
              </a:rPr>
              <a:t>Verwys na gebeurtenis toe </a:t>
            </a:r>
            <a:r>
              <a:rPr lang="af-ZA" sz="3000" dirty="0" err="1">
                <a:solidFill>
                  <a:schemeClr val="bg1"/>
                </a:solidFill>
                <a:latin typeface="Tahoma"/>
                <a:cs typeface="Arial" pitchFamily="34" charset="0"/>
              </a:rPr>
              <a:t>Koninig</a:t>
            </a:r>
            <a:r>
              <a:rPr lang="af-ZA" sz="3000" dirty="0">
                <a:solidFill>
                  <a:schemeClr val="bg1"/>
                </a:solidFill>
                <a:latin typeface="Tahoma"/>
                <a:cs typeface="Arial" pitchFamily="34" charset="0"/>
              </a:rPr>
              <a:t> Jehu sy vyande in die vallei van </a:t>
            </a:r>
            <a:r>
              <a:rPr lang="af-ZA" sz="3000" dirty="0" err="1">
                <a:solidFill>
                  <a:schemeClr val="bg1"/>
                </a:solidFill>
                <a:latin typeface="Tahoma"/>
                <a:cs typeface="Arial" pitchFamily="34" charset="0"/>
              </a:rPr>
              <a:t>Jisreël</a:t>
            </a:r>
            <a:r>
              <a:rPr lang="af-ZA" sz="3000" dirty="0">
                <a:solidFill>
                  <a:schemeClr val="bg1"/>
                </a:solidFill>
                <a:latin typeface="Tahoma"/>
                <a:cs typeface="Arial" pitchFamily="34" charset="0"/>
              </a:rPr>
              <a:t> verslaan het (2 Kon 9 &amp; 10)</a:t>
            </a:r>
          </a:p>
        </p:txBody>
      </p:sp>
      <p:sp>
        <p:nvSpPr>
          <p:cNvPr id="10" name="TextBox 9">
            <a:extLst>
              <a:ext uri="{FF2B5EF4-FFF2-40B4-BE49-F238E27FC236}">
                <a16:creationId xmlns:a16="http://schemas.microsoft.com/office/drawing/2014/main" id="{D9B104B1-642F-44D4-BB62-A605C520974D}"/>
              </a:ext>
            </a:extLst>
          </p:cNvPr>
          <p:cNvSpPr txBox="1"/>
          <p:nvPr/>
        </p:nvSpPr>
        <p:spPr>
          <a:xfrm>
            <a:off x="370384" y="3689125"/>
            <a:ext cx="7632848" cy="1477328"/>
          </a:xfrm>
          <a:prstGeom prst="rect">
            <a:avLst/>
          </a:prstGeom>
          <a:noFill/>
        </p:spPr>
        <p:txBody>
          <a:bodyPr wrap="square" rtlCol="0">
            <a:spAutoFit/>
          </a:bodyPr>
          <a:lstStyle/>
          <a:p>
            <a:r>
              <a:rPr lang="af-ZA" sz="3000" dirty="0">
                <a:solidFill>
                  <a:schemeClr val="bg1"/>
                </a:solidFill>
                <a:latin typeface="Tahoma"/>
                <a:cs typeface="Arial" pitchFamily="34" charset="0"/>
              </a:rPr>
              <a:t>Hy het te vêr gegaan in sy ywer en sy nakomelinge sou ’n moeilike prys betaal wanneer Assirië hulle binneval</a:t>
            </a:r>
          </a:p>
        </p:txBody>
      </p:sp>
      <p:sp>
        <p:nvSpPr>
          <p:cNvPr id="13" name="TextBox 12">
            <a:extLst>
              <a:ext uri="{FF2B5EF4-FFF2-40B4-BE49-F238E27FC236}">
                <a16:creationId xmlns:a16="http://schemas.microsoft.com/office/drawing/2014/main" id="{FBB4CDF4-14C3-42E9-A1C1-1EC93F802F87}"/>
              </a:ext>
            </a:extLst>
          </p:cNvPr>
          <p:cNvSpPr txBox="1"/>
          <p:nvPr/>
        </p:nvSpPr>
        <p:spPr>
          <a:xfrm>
            <a:off x="370384" y="5264040"/>
            <a:ext cx="7632848" cy="1477328"/>
          </a:xfrm>
          <a:prstGeom prst="rect">
            <a:avLst/>
          </a:prstGeom>
          <a:noFill/>
        </p:spPr>
        <p:txBody>
          <a:bodyPr wrap="square" rtlCol="0">
            <a:spAutoFit/>
          </a:bodyPr>
          <a:lstStyle/>
          <a:p>
            <a:r>
              <a:rPr lang="af-ZA" sz="3000" dirty="0">
                <a:solidFill>
                  <a:schemeClr val="bg1"/>
                </a:solidFill>
                <a:latin typeface="Tahoma"/>
                <a:cs typeface="Arial" pitchFamily="34" charset="0"/>
              </a:rPr>
              <a:t>God se oordeel is onafwendbaar, dit maak nie saak hoe lank dit neem voordat Hy dit voltrek nie</a:t>
            </a:r>
          </a:p>
        </p:txBody>
      </p:sp>
      <p:sp>
        <p:nvSpPr>
          <p:cNvPr id="14" name="TextBox 13">
            <a:extLst>
              <a:ext uri="{FF2B5EF4-FFF2-40B4-BE49-F238E27FC236}">
                <a16:creationId xmlns:a16="http://schemas.microsoft.com/office/drawing/2014/main" id="{52F689B2-5EE9-4DC0-A696-F83E5D250994}"/>
              </a:ext>
            </a:extLst>
          </p:cNvPr>
          <p:cNvSpPr txBox="1"/>
          <p:nvPr/>
        </p:nvSpPr>
        <p:spPr>
          <a:xfrm>
            <a:off x="226368" y="725376"/>
            <a:ext cx="7632848" cy="1384995"/>
          </a:xfrm>
          <a:prstGeom prst="rect">
            <a:avLst/>
          </a:prstGeom>
          <a:noFill/>
        </p:spPr>
        <p:txBody>
          <a:bodyPr wrap="square" rtlCol="0">
            <a:spAutoFit/>
          </a:bodyPr>
          <a:lstStyle/>
          <a:p>
            <a:pPr lvl="1"/>
            <a:r>
              <a:rPr lang="en-US" sz="2800" dirty="0" err="1"/>
              <a:t>Wiersbe</a:t>
            </a:r>
            <a:r>
              <a:rPr lang="en-US" sz="2800" dirty="0"/>
              <a:t>, W. W. (1991). </a:t>
            </a:r>
            <a:r>
              <a:rPr lang="en-US" sz="2800" i="1" u="sng" dirty="0">
                <a:hlinkClick r:id="rId3"/>
              </a:rPr>
              <a:t>With the Word Bible Commentary</a:t>
            </a:r>
            <a:r>
              <a:rPr lang="en-US" sz="2800" dirty="0">
                <a:hlinkClick r:id="rId3"/>
              </a:rPr>
              <a:t> (Ho 1:1). Nashville: Thomas Nelson.</a:t>
            </a:r>
          </a:p>
        </p:txBody>
      </p:sp>
    </p:spTree>
    <p:extLst>
      <p:ext uri="{BB962C8B-B14F-4D97-AF65-F5344CB8AC3E}">
        <p14:creationId xmlns:p14="http://schemas.microsoft.com/office/powerpoint/2010/main" val="3253264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890CD7-855A-4257-8239-B2066B3DD6BD}"/>
              </a:ext>
            </a:extLst>
          </p:cNvPr>
          <p:cNvSpPr txBox="1"/>
          <p:nvPr/>
        </p:nvSpPr>
        <p:spPr>
          <a:xfrm>
            <a:off x="144528" y="8480"/>
            <a:ext cx="7992888" cy="1231106"/>
          </a:xfrm>
          <a:prstGeom prst="rect">
            <a:avLst/>
          </a:prstGeom>
          <a:noFill/>
        </p:spPr>
        <p:txBody>
          <a:bodyPr wrap="square" rtlCol="0">
            <a:spAutoFit/>
          </a:bodyPr>
          <a:lstStyle/>
          <a:p>
            <a:r>
              <a:rPr lang="en-US" sz="3800" b="1" dirty="0">
                <a:solidFill>
                  <a:schemeClr val="bg1"/>
                </a:solidFill>
                <a:latin typeface="Tahoma"/>
                <a:cs typeface="Arial" pitchFamily="34" charset="0"/>
              </a:rPr>
              <a:t>2.  Lo-</a:t>
            </a:r>
            <a:r>
              <a:rPr lang="en-US" sz="3800" b="1" dirty="0" err="1">
                <a:solidFill>
                  <a:schemeClr val="bg1"/>
                </a:solidFill>
                <a:latin typeface="Tahoma"/>
                <a:cs typeface="Arial" pitchFamily="34" charset="0"/>
              </a:rPr>
              <a:t>Rugáma</a:t>
            </a:r>
            <a:r>
              <a:rPr lang="en-US" sz="3800" b="1" dirty="0">
                <a:solidFill>
                  <a:schemeClr val="bg1"/>
                </a:solidFill>
                <a:latin typeface="Tahoma"/>
                <a:cs typeface="Arial" pitchFamily="34" charset="0"/>
              </a:rPr>
              <a:t> </a:t>
            </a:r>
            <a:r>
              <a:rPr lang="af-ZA" sz="3600" u="sng" dirty="0">
                <a:solidFill>
                  <a:schemeClr val="bg1"/>
                </a:solidFill>
                <a:latin typeface="Tahoma"/>
                <a:cs typeface="Arial" pitchFamily="34" charset="0"/>
              </a:rPr>
              <a:t>Geen genade</a:t>
            </a:r>
            <a:r>
              <a:rPr lang="af-ZA" sz="3600" dirty="0">
                <a:solidFill>
                  <a:schemeClr val="bg1"/>
                </a:solidFill>
                <a:latin typeface="Tahoma"/>
                <a:cs typeface="Arial" pitchFamily="34" charset="0"/>
              </a:rPr>
              <a:t> </a:t>
            </a:r>
            <a:r>
              <a:rPr lang="en-US" sz="3600" b="1" dirty="0" err="1">
                <a:ln w="6600">
                  <a:solidFill>
                    <a:schemeClr val="accent2"/>
                  </a:solidFill>
                  <a:prstDash val="solid"/>
                </a:ln>
                <a:solidFill>
                  <a:srgbClr val="FF66FF"/>
                </a:solidFill>
                <a:effectLst>
                  <a:outerShdw dist="38100" dir="2700000" algn="tl" rotWithShape="0">
                    <a:schemeClr val="accent2"/>
                  </a:outerShdw>
                </a:effectLst>
                <a:latin typeface="Tahoma"/>
                <a:cs typeface="Arial" pitchFamily="34" charset="0"/>
              </a:rPr>
              <a:t>Dogter</a:t>
            </a:r>
            <a:r>
              <a:rPr lang="af-ZA" sz="3600" u="sng" dirty="0">
                <a:solidFill>
                  <a:schemeClr val="bg1"/>
                </a:solidFill>
                <a:latin typeface="Tahoma"/>
                <a:cs typeface="Arial" pitchFamily="34" charset="0"/>
              </a:rPr>
              <a:t> </a:t>
            </a:r>
            <a:endParaRPr lang="af-ZA" sz="3800" dirty="0">
              <a:solidFill>
                <a:srgbClr val="00B0F0"/>
              </a:solidFill>
              <a:latin typeface="Tahoma"/>
              <a:cs typeface="Arial" pitchFamily="34" charset="0"/>
            </a:endParaRPr>
          </a:p>
        </p:txBody>
      </p:sp>
      <p:sp>
        <p:nvSpPr>
          <p:cNvPr id="12" name="TextBox 11">
            <a:extLst>
              <a:ext uri="{FF2B5EF4-FFF2-40B4-BE49-F238E27FC236}">
                <a16:creationId xmlns:a16="http://schemas.microsoft.com/office/drawing/2014/main" id="{EF19195E-743D-4210-8431-217A730DD448}"/>
              </a:ext>
            </a:extLst>
          </p:cNvPr>
          <p:cNvSpPr txBox="1"/>
          <p:nvPr/>
        </p:nvSpPr>
        <p:spPr>
          <a:xfrm>
            <a:off x="370384" y="1351215"/>
            <a:ext cx="7632848" cy="1477328"/>
          </a:xfrm>
          <a:prstGeom prst="rect">
            <a:avLst/>
          </a:prstGeom>
          <a:noFill/>
        </p:spPr>
        <p:txBody>
          <a:bodyPr wrap="square" rtlCol="0">
            <a:spAutoFit/>
          </a:bodyPr>
          <a:lstStyle/>
          <a:p>
            <a:r>
              <a:rPr lang="af-ZA" sz="3000" dirty="0">
                <a:solidFill>
                  <a:schemeClr val="bg1"/>
                </a:solidFill>
                <a:latin typeface="Tahoma"/>
                <a:cs typeface="Arial" pitchFamily="34" charset="0"/>
              </a:rPr>
              <a:t>Dit is die situasie waarin hulle hul nou (2019) bevind. God se genade met hulle het opgeraak (3:4)</a:t>
            </a:r>
          </a:p>
        </p:txBody>
      </p:sp>
      <p:sp>
        <p:nvSpPr>
          <p:cNvPr id="10" name="TextBox 9">
            <a:extLst>
              <a:ext uri="{FF2B5EF4-FFF2-40B4-BE49-F238E27FC236}">
                <a16:creationId xmlns:a16="http://schemas.microsoft.com/office/drawing/2014/main" id="{D9B104B1-642F-44D4-BB62-A605C520974D}"/>
              </a:ext>
            </a:extLst>
          </p:cNvPr>
          <p:cNvSpPr txBox="1"/>
          <p:nvPr/>
        </p:nvSpPr>
        <p:spPr>
          <a:xfrm>
            <a:off x="370384" y="2900551"/>
            <a:ext cx="7632848" cy="2400657"/>
          </a:xfrm>
          <a:prstGeom prst="rect">
            <a:avLst/>
          </a:prstGeom>
          <a:noFill/>
        </p:spPr>
        <p:txBody>
          <a:bodyPr wrap="square" rtlCol="0">
            <a:spAutoFit/>
          </a:bodyPr>
          <a:lstStyle/>
          <a:p>
            <a:r>
              <a:rPr lang="af-ZA" sz="3000" dirty="0">
                <a:solidFill>
                  <a:schemeClr val="bg1"/>
                </a:solidFill>
                <a:latin typeface="Tahoma"/>
                <a:cs typeface="Arial" pitchFamily="34" charset="0"/>
              </a:rPr>
              <a:t>Alhoewel God steeds sy volk Israel se weë bestem tot uitvoering van sy raadsplan, het daar nou vir hulle ’n tyd aangebreek waarin hulle nie God se genadige seën beleef soos voorheen nie.</a:t>
            </a:r>
          </a:p>
        </p:txBody>
      </p:sp>
      <p:sp>
        <p:nvSpPr>
          <p:cNvPr id="7" name="TextBox 6">
            <a:extLst>
              <a:ext uri="{FF2B5EF4-FFF2-40B4-BE49-F238E27FC236}">
                <a16:creationId xmlns:a16="http://schemas.microsoft.com/office/drawing/2014/main" id="{D548F1C8-ED5B-48E5-BC40-F882F1ED58FF}"/>
              </a:ext>
            </a:extLst>
          </p:cNvPr>
          <p:cNvSpPr txBox="1"/>
          <p:nvPr/>
        </p:nvSpPr>
        <p:spPr>
          <a:xfrm>
            <a:off x="370384" y="5402712"/>
            <a:ext cx="7632848" cy="553998"/>
          </a:xfrm>
          <a:prstGeom prst="rect">
            <a:avLst/>
          </a:prstGeom>
          <a:noFill/>
        </p:spPr>
        <p:txBody>
          <a:bodyPr wrap="square" rtlCol="0">
            <a:spAutoFit/>
          </a:bodyPr>
          <a:lstStyle/>
          <a:p>
            <a:r>
              <a:rPr lang="af-ZA" sz="3000" dirty="0">
                <a:solidFill>
                  <a:schemeClr val="bg1"/>
                </a:solidFill>
                <a:latin typeface="Tahoma"/>
                <a:cs typeface="Arial" pitchFamily="34" charset="0"/>
              </a:rPr>
              <a:t>HOOR HULLE WOORDE: KRUISIG HOM!!!!</a:t>
            </a:r>
          </a:p>
        </p:txBody>
      </p:sp>
    </p:spTree>
    <p:extLst>
      <p:ext uri="{BB962C8B-B14F-4D97-AF65-F5344CB8AC3E}">
        <p14:creationId xmlns:p14="http://schemas.microsoft.com/office/powerpoint/2010/main" val="905312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890CD7-855A-4257-8239-B2066B3DD6BD}"/>
              </a:ext>
            </a:extLst>
          </p:cNvPr>
          <p:cNvSpPr txBox="1"/>
          <p:nvPr/>
        </p:nvSpPr>
        <p:spPr>
          <a:xfrm>
            <a:off x="144528" y="8480"/>
            <a:ext cx="7992888" cy="677108"/>
          </a:xfrm>
          <a:prstGeom prst="rect">
            <a:avLst/>
          </a:prstGeom>
          <a:noFill/>
        </p:spPr>
        <p:txBody>
          <a:bodyPr wrap="square" rtlCol="0">
            <a:spAutoFit/>
          </a:bodyPr>
          <a:lstStyle/>
          <a:p>
            <a:r>
              <a:rPr lang="en-US" sz="3800" b="1" dirty="0">
                <a:solidFill>
                  <a:schemeClr val="bg1"/>
                </a:solidFill>
                <a:latin typeface="Tahoma"/>
                <a:cs typeface="Arial" pitchFamily="34" charset="0"/>
              </a:rPr>
              <a:t>3.  Lo-Ammi </a:t>
            </a:r>
            <a:r>
              <a:rPr lang="af-ZA" sz="3600" u="sng" dirty="0">
                <a:solidFill>
                  <a:schemeClr val="bg1"/>
                </a:solidFill>
                <a:latin typeface="Tahoma"/>
                <a:cs typeface="Arial" pitchFamily="34" charset="0"/>
              </a:rPr>
              <a:t>Nie My volk nie</a:t>
            </a:r>
            <a:r>
              <a:rPr lang="af-ZA" sz="3600" dirty="0">
                <a:solidFill>
                  <a:schemeClr val="bg1"/>
                </a:solidFill>
                <a:latin typeface="Tahoma"/>
                <a:cs typeface="Arial" pitchFamily="34" charset="0"/>
              </a:rPr>
              <a:t> </a:t>
            </a:r>
            <a:r>
              <a:rPr lang="en-US" sz="3600" b="1" dirty="0" err="1">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Tahoma"/>
                <a:cs typeface="Arial" pitchFamily="34" charset="0"/>
              </a:rPr>
              <a:t>Seun</a:t>
            </a:r>
            <a:r>
              <a:rPr lang="af-ZA" sz="3600" u="sng" dirty="0">
                <a:solidFill>
                  <a:schemeClr val="bg1"/>
                </a:solidFill>
                <a:latin typeface="Tahoma"/>
                <a:cs typeface="Arial" pitchFamily="34" charset="0"/>
              </a:rPr>
              <a:t> </a:t>
            </a:r>
            <a:endParaRPr lang="af-ZA" sz="3800" dirty="0">
              <a:solidFill>
                <a:srgbClr val="00B0F0"/>
              </a:solidFill>
              <a:latin typeface="Tahoma"/>
              <a:cs typeface="Arial" pitchFamily="34" charset="0"/>
            </a:endParaRPr>
          </a:p>
        </p:txBody>
      </p:sp>
      <p:sp>
        <p:nvSpPr>
          <p:cNvPr id="12" name="TextBox 11">
            <a:extLst>
              <a:ext uri="{FF2B5EF4-FFF2-40B4-BE49-F238E27FC236}">
                <a16:creationId xmlns:a16="http://schemas.microsoft.com/office/drawing/2014/main" id="{EF19195E-743D-4210-8431-217A730DD448}"/>
              </a:ext>
            </a:extLst>
          </p:cNvPr>
          <p:cNvSpPr txBox="1"/>
          <p:nvPr/>
        </p:nvSpPr>
        <p:spPr>
          <a:xfrm>
            <a:off x="370384" y="871552"/>
            <a:ext cx="7632848" cy="1477328"/>
          </a:xfrm>
          <a:prstGeom prst="rect">
            <a:avLst/>
          </a:prstGeom>
          <a:noFill/>
        </p:spPr>
        <p:txBody>
          <a:bodyPr wrap="square" rtlCol="0">
            <a:spAutoFit/>
          </a:bodyPr>
          <a:lstStyle/>
          <a:p>
            <a:r>
              <a:rPr lang="af-ZA" sz="3000" dirty="0">
                <a:solidFill>
                  <a:schemeClr val="bg1"/>
                </a:solidFill>
                <a:latin typeface="Tahoma"/>
                <a:cs typeface="Arial" pitchFamily="34" charset="0"/>
              </a:rPr>
              <a:t>Spreek van God se tydelike verwerping van sy volk as gevolg van hul menigvuldige sonde en verbondsbreuk.</a:t>
            </a:r>
          </a:p>
        </p:txBody>
      </p:sp>
      <p:sp>
        <p:nvSpPr>
          <p:cNvPr id="10" name="TextBox 9">
            <a:extLst>
              <a:ext uri="{FF2B5EF4-FFF2-40B4-BE49-F238E27FC236}">
                <a16:creationId xmlns:a16="http://schemas.microsoft.com/office/drawing/2014/main" id="{D9B104B1-642F-44D4-BB62-A605C520974D}"/>
              </a:ext>
            </a:extLst>
          </p:cNvPr>
          <p:cNvSpPr txBox="1"/>
          <p:nvPr/>
        </p:nvSpPr>
        <p:spPr>
          <a:xfrm>
            <a:off x="370384" y="4069521"/>
            <a:ext cx="7632848" cy="1015663"/>
          </a:xfrm>
          <a:prstGeom prst="rect">
            <a:avLst/>
          </a:prstGeom>
          <a:noFill/>
        </p:spPr>
        <p:txBody>
          <a:bodyPr wrap="square" rtlCol="0">
            <a:spAutoFit/>
          </a:bodyPr>
          <a:lstStyle/>
          <a:p>
            <a:r>
              <a:rPr lang="af-ZA" sz="3000" dirty="0">
                <a:solidFill>
                  <a:schemeClr val="bg1"/>
                </a:solidFill>
                <a:latin typeface="Tahoma"/>
                <a:cs typeface="Arial" pitchFamily="34" charset="0"/>
              </a:rPr>
              <a:t>Hoofstuk 1:10 – 2:1 is ‚’n wonderlike boodskap van hoop vir die volk Israel!!!</a:t>
            </a:r>
          </a:p>
        </p:txBody>
      </p:sp>
      <p:sp>
        <p:nvSpPr>
          <p:cNvPr id="7" name="TextBox 6">
            <a:extLst>
              <a:ext uri="{FF2B5EF4-FFF2-40B4-BE49-F238E27FC236}">
                <a16:creationId xmlns:a16="http://schemas.microsoft.com/office/drawing/2014/main" id="{D548F1C8-ED5B-48E5-BC40-F882F1ED58FF}"/>
              </a:ext>
            </a:extLst>
          </p:cNvPr>
          <p:cNvSpPr txBox="1"/>
          <p:nvPr/>
        </p:nvSpPr>
        <p:spPr>
          <a:xfrm>
            <a:off x="370384" y="3068960"/>
            <a:ext cx="7632848" cy="861774"/>
          </a:xfrm>
          <a:prstGeom prst="rect">
            <a:avLst/>
          </a:prstGeom>
          <a:noFill/>
        </p:spPr>
        <p:txBody>
          <a:bodyPr wrap="square" rtlCol="0">
            <a:spAutoFit/>
          </a:bodyPr>
          <a:lstStyle/>
          <a:p>
            <a:pPr algn="ctr"/>
            <a:r>
              <a:rPr lang="af-ZA" sz="5000" dirty="0">
                <a:solidFill>
                  <a:schemeClr val="bg1"/>
                </a:solidFill>
                <a:latin typeface="Tahoma"/>
                <a:cs typeface="Arial" pitchFamily="34" charset="0"/>
              </a:rPr>
              <a:t>DAAR’S HOOP</a:t>
            </a:r>
          </a:p>
        </p:txBody>
      </p:sp>
    </p:spTree>
    <p:extLst>
      <p:ext uri="{BB962C8B-B14F-4D97-AF65-F5344CB8AC3E}">
        <p14:creationId xmlns:p14="http://schemas.microsoft.com/office/powerpoint/2010/main" val="364216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327C1-6460-4BB8-9B2B-D9F3126BA5B1}"/>
              </a:ext>
            </a:extLst>
          </p:cNvPr>
          <p:cNvSpPr txBox="1"/>
          <p:nvPr/>
        </p:nvSpPr>
        <p:spPr>
          <a:xfrm>
            <a:off x="144260" y="44624"/>
            <a:ext cx="7957944" cy="707886"/>
          </a:xfrm>
          <a:prstGeom prst="rect">
            <a:avLst/>
          </a:prstGeom>
          <a:noFill/>
        </p:spPr>
        <p:txBody>
          <a:bodyPr wrap="square" rtlCol="0">
            <a:spAutoFit/>
          </a:bodyPr>
          <a:lstStyle/>
          <a:p>
            <a:pPr algn="ctr" fontAlgn="base">
              <a:spcBef>
                <a:spcPct val="0"/>
              </a:spcBef>
              <a:spcAft>
                <a:spcPct val="0"/>
              </a:spcAft>
            </a:pPr>
            <a:r>
              <a:rPr lang="en-ZA" sz="4000" b="1" dirty="0">
                <a:solidFill>
                  <a:srgbClr val="FFFFFF"/>
                </a:solidFill>
                <a:latin typeface="Tahoma"/>
                <a:cs typeface="Arial" pitchFamily="34" charset="0"/>
              </a:rPr>
              <a:t>LYS VAN KLEINPROFETE</a:t>
            </a:r>
            <a:endParaRPr lang="af-ZA" sz="4000" b="1" dirty="0">
              <a:solidFill>
                <a:srgbClr val="FFFFFF"/>
              </a:solidFill>
              <a:latin typeface="Tahoma"/>
              <a:cs typeface="Arial" pitchFamily="34" charset="0"/>
            </a:endParaRPr>
          </a:p>
        </p:txBody>
      </p:sp>
      <p:sp>
        <p:nvSpPr>
          <p:cNvPr id="8" name="TextBox 7">
            <a:extLst>
              <a:ext uri="{FF2B5EF4-FFF2-40B4-BE49-F238E27FC236}">
                <a16:creationId xmlns:a16="http://schemas.microsoft.com/office/drawing/2014/main" id="{901147AC-4847-40D0-85FF-4A4D7D1816DE}"/>
              </a:ext>
            </a:extLst>
          </p:cNvPr>
          <p:cNvSpPr txBox="1"/>
          <p:nvPr/>
        </p:nvSpPr>
        <p:spPr>
          <a:xfrm>
            <a:off x="10344" y="699362"/>
            <a:ext cx="3528392" cy="646331"/>
          </a:xfrm>
          <a:prstGeom prst="rect">
            <a:avLst/>
          </a:prstGeom>
          <a:noFill/>
        </p:spPr>
        <p:txBody>
          <a:bodyPr wrap="square" rtlCol="0">
            <a:spAutoFit/>
          </a:bodyPr>
          <a:lstStyle/>
          <a:p>
            <a:pPr fontAlgn="base">
              <a:spcBef>
                <a:spcPct val="0"/>
              </a:spcBef>
              <a:spcAft>
                <a:spcPct val="0"/>
              </a:spcAft>
            </a:pPr>
            <a:r>
              <a:rPr lang="en-US" sz="3600" b="1" dirty="0">
                <a:ln w="6600">
                  <a:solidFill>
                    <a:schemeClr val="accent2"/>
                  </a:solidFill>
                  <a:prstDash val="solid"/>
                </a:ln>
                <a:solidFill>
                  <a:srgbClr val="FFFFFF"/>
                </a:solidFill>
                <a:effectLst>
                  <a:outerShdw dist="38100" dir="2700000" algn="tl" rotWithShape="0">
                    <a:schemeClr val="accent2"/>
                  </a:outerShdw>
                </a:effectLst>
                <a:latin typeface="Tahoma"/>
                <a:cs typeface="Arial" pitchFamily="34" charset="0"/>
              </a:rPr>
              <a:t>1. Hosea</a:t>
            </a:r>
            <a:endParaRPr lang="af-ZA" sz="3600" b="1" dirty="0">
              <a:ln w="6600">
                <a:solidFill>
                  <a:schemeClr val="accent2"/>
                </a:solidFill>
                <a:prstDash val="solid"/>
              </a:ln>
              <a:solidFill>
                <a:srgbClr val="FFFFFF"/>
              </a:solidFill>
              <a:effectLst>
                <a:outerShdw dist="38100" dir="2700000" algn="tl" rotWithShape="0">
                  <a:schemeClr val="accent2"/>
                </a:outerShdw>
              </a:effectLst>
              <a:latin typeface="Tahoma"/>
              <a:cs typeface="Arial" pitchFamily="34" charset="0"/>
            </a:endParaRPr>
          </a:p>
        </p:txBody>
      </p:sp>
      <p:sp>
        <p:nvSpPr>
          <p:cNvPr id="11" name="TextBox 10">
            <a:extLst>
              <a:ext uri="{FF2B5EF4-FFF2-40B4-BE49-F238E27FC236}">
                <a16:creationId xmlns:a16="http://schemas.microsoft.com/office/drawing/2014/main" id="{F95DE14D-5077-4D35-97C5-0034711D6834}"/>
              </a:ext>
            </a:extLst>
          </p:cNvPr>
          <p:cNvSpPr txBox="1"/>
          <p:nvPr/>
        </p:nvSpPr>
        <p:spPr>
          <a:xfrm>
            <a:off x="10344" y="1283517"/>
            <a:ext cx="4104456" cy="646331"/>
          </a:xfrm>
          <a:prstGeom prst="rect">
            <a:avLst/>
          </a:prstGeom>
          <a:noFill/>
        </p:spPr>
        <p:txBody>
          <a:bodyPr wrap="square" rtlCol="0">
            <a:spAutoFit/>
          </a:bodyPr>
          <a:lstStyle/>
          <a:p>
            <a:pPr fontAlgn="base">
              <a:spcBef>
                <a:spcPct val="0"/>
              </a:spcBef>
              <a:spcAft>
                <a:spcPct val="0"/>
              </a:spcAft>
            </a:pPr>
            <a:r>
              <a:rPr lang="en-US" sz="3600" dirty="0">
                <a:solidFill>
                  <a:srgbClr val="FFC000"/>
                </a:solidFill>
                <a:latin typeface="Tahoma"/>
                <a:cs typeface="Arial" pitchFamily="34" charset="0"/>
              </a:rPr>
              <a:t>2. Joël</a:t>
            </a:r>
            <a:endParaRPr lang="af-ZA" sz="3600" dirty="0">
              <a:solidFill>
                <a:srgbClr val="FFC000"/>
              </a:solidFill>
              <a:latin typeface="Tahoma"/>
              <a:cs typeface="Arial" pitchFamily="34" charset="0"/>
            </a:endParaRPr>
          </a:p>
        </p:txBody>
      </p:sp>
      <p:sp>
        <p:nvSpPr>
          <p:cNvPr id="12" name="TextBox 11">
            <a:extLst>
              <a:ext uri="{FF2B5EF4-FFF2-40B4-BE49-F238E27FC236}">
                <a16:creationId xmlns:a16="http://schemas.microsoft.com/office/drawing/2014/main" id="{1E0294B1-DE92-4AAA-82F8-B08F2E88CEC4}"/>
              </a:ext>
            </a:extLst>
          </p:cNvPr>
          <p:cNvSpPr txBox="1"/>
          <p:nvPr/>
        </p:nvSpPr>
        <p:spPr>
          <a:xfrm>
            <a:off x="10344" y="1857840"/>
            <a:ext cx="4104456" cy="646331"/>
          </a:xfrm>
          <a:prstGeom prst="rect">
            <a:avLst/>
          </a:prstGeom>
          <a:noFill/>
        </p:spPr>
        <p:txBody>
          <a:bodyPr wrap="square" rtlCol="0">
            <a:spAutoFit/>
          </a:bodyPr>
          <a:lstStyle/>
          <a:p>
            <a:pPr fontAlgn="base">
              <a:spcBef>
                <a:spcPct val="0"/>
              </a:spcBef>
              <a:spcAft>
                <a:spcPct val="0"/>
              </a:spcAft>
            </a:pPr>
            <a:r>
              <a:rPr lang="en-US" sz="3600" dirty="0">
                <a:solidFill>
                  <a:srgbClr val="FFC000"/>
                </a:solidFill>
                <a:latin typeface="Tahoma"/>
                <a:cs typeface="Arial" pitchFamily="34" charset="0"/>
              </a:rPr>
              <a:t>3. Amos</a:t>
            </a:r>
            <a:endParaRPr lang="af-ZA" sz="3600" dirty="0">
              <a:solidFill>
                <a:srgbClr val="FFC000"/>
              </a:solidFill>
              <a:latin typeface="Tahoma"/>
              <a:cs typeface="Arial" pitchFamily="34" charset="0"/>
            </a:endParaRPr>
          </a:p>
        </p:txBody>
      </p:sp>
      <p:sp>
        <p:nvSpPr>
          <p:cNvPr id="15" name="TextBox 14">
            <a:extLst>
              <a:ext uri="{FF2B5EF4-FFF2-40B4-BE49-F238E27FC236}">
                <a16:creationId xmlns:a16="http://schemas.microsoft.com/office/drawing/2014/main" id="{9663AA9B-A821-4D42-8824-09D7B2AD9F4A}"/>
              </a:ext>
            </a:extLst>
          </p:cNvPr>
          <p:cNvSpPr txBox="1"/>
          <p:nvPr/>
        </p:nvSpPr>
        <p:spPr>
          <a:xfrm>
            <a:off x="-18069" y="2422629"/>
            <a:ext cx="4104456" cy="646331"/>
          </a:xfrm>
          <a:prstGeom prst="rect">
            <a:avLst/>
          </a:prstGeom>
          <a:noFill/>
        </p:spPr>
        <p:txBody>
          <a:bodyPr wrap="square" rtlCol="0">
            <a:spAutoFit/>
          </a:bodyPr>
          <a:lstStyle/>
          <a:p>
            <a:pPr fontAlgn="base">
              <a:spcBef>
                <a:spcPct val="0"/>
              </a:spcBef>
              <a:spcAft>
                <a:spcPct val="0"/>
              </a:spcAft>
            </a:pPr>
            <a:r>
              <a:rPr lang="en-US" sz="3600" dirty="0">
                <a:solidFill>
                  <a:schemeClr val="bg1"/>
                </a:solidFill>
                <a:latin typeface="Tahoma"/>
                <a:cs typeface="Arial" pitchFamily="34" charset="0"/>
              </a:rPr>
              <a:t>4. </a:t>
            </a:r>
            <a:r>
              <a:rPr lang="en-US" sz="3600" dirty="0" err="1">
                <a:solidFill>
                  <a:schemeClr val="bg1"/>
                </a:solidFill>
                <a:latin typeface="Tahoma"/>
                <a:cs typeface="Arial" pitchFamily="34" charset="0"/>
              </a:rPr>
              <a:t>Obadja</a:t>
            </a:r>
            <a:endParaRPr lang="af-ZA" sz="3600" dirty="0">
              <a:solidFill>
                <a:schemeClr val="bg1"/>
              </a:solidFill>
              <a:latin typeface="Tahoma"/>
              <a:cs typeface="Arial" pitchFamily="34" charset="0"/>
            </a:endParaRPr>
          </a:p>
        </p:txBody>
      </p:sp>
      <p:sp>
        <p:nvSpPr>
          <p:cNvPr id="16" name="TextBox 15">
            <a:extLst>
              <a:ext uri="{FF2B5EF4-FFF2-40B4-BE49-F238E27FC236}">
                <a16:creationId xmlns:a16="http://schemas.microsoft.com/office/drawing/2014/main" id="{610691A8-E54C-4BF1-80BA-4D857A35EF66}"/>
              </a:ext>
            </a:extLst>
          </p:cNvPr>
          <p:cNvSpPr txBox="1"/>
          <p:nvPr/>
        </p:nvSpPr>
        <p:spPr>
          <a:xfrm>
            <a:off x="3044" y="3068960"/>
            <a:ext cx="4104456" cy="646331"/>
          </a:xfrm>
          <a:prstGeom prst="rect">
            <a:avLst/>
          </a:prstGeom>
          <a:noFill/>
        </p:spPr>
        <p:txBody>
          <a:bodyPr wrap="square" rtlCol="0">
            <a:spAutoFit/>
          </a:bodyPr>
          <a:lstStyle/>
          <a:p>
            <a:pPr fontAlgn="base">
              <a:spcBef>
                <a:spcPct val="0"/>
              </a:spcBef>
              <a:spcAft>
                <a:spcPct val="0"/>
              </a:spcAft>
            </a:pPr>
            <a:r>
              <a:rPr lang="en-US" sz="3600" dirty="0">
                <a:solidFill>
                  <a:schemeClr val="bg1"/>
                </a:solidFill>
                <a:latin typeface="Tahoma"/>
                <a:cs typeface="Arial" pitchFamily="34" charset="0"/>
              </a:rPr>
              <a:t>5. </a:t>
            </a:r>
            <a:r>
              <a:rPr lang="en-US" sz="3600" dirty="0" err="1">
                <a:solidFill>
                  <a:schemeClr val="bg1"/>
                </a:solidFill>
                <a:latin typeface="Tahoma"/>
                <a:cs typeface="Arial" pitchFamily="34" charset="0"/>
              </a:rPr>
              <a:t>Jona</a:t>
            </a:r>
            <a:endParaRPr lang="af-ZA" sz="3600" dirty="0">
              <a:solidFill>
                <a:schemeClr val="bg1"/>
              </a:solidFill>
              <a:latin typeface="Tahoma"/>
              <a:cs typeface="Arial" pitchFamily="34" charset="0"/>
            </a:endParaRPr>
          </a:p>
        </p:txBody>
      </p:sp>
      <p:sp>
        <p:nvSpPr>
          <p:cNvPr id="17" name="TextBox 16">
            <a:extLst>
              <a:ext uri="{FF2B5EF4-FFF2-40B4-BE49-F238E27FC236}">
                <a16:creationId xmlns:a16="http://schemas.microsoft.com/office/drawing/2014/main" id="{0788A074-AEBC-4918-8712-574899774C91}"/>
              </a:ext>
            </a:extLst>
          </p:cNvPr>
          <p:cNvSpPr txBox="1"/>
          <p:nvPr/>
        </p:nvSpPr>
        <p:spPr>
          <a:xfrm>
            <a:off x="10344" y="3648208"/>
            <a:ext cx="4104456" cy="646331"/>
          </a:xfrm>
          <a:prstGeom prst="rect">
            <a:avLst/>
          </a:prstGeom>
          <a:noFill/>
        </p:spPr>
        <p:txBody>
          <a:bodyPr wrap="square" rtlCol="0">
            <a:spAutoFit/>
          </a:bodyPr>
          <a:lstStyle/>
          <a:p>
            <a:pPr fontAlgn="base">
              <a:spcBef>
                <a:spcPct val="0"/>
              </a:spcBef>
              <a:spcAft>
                <a:spcPct val="0"/>
              </a:spcAft>
            </a:pPr>
            <a:r>
              <a:rPr lang="en-US" sz="3600" dirty="0">
                <a:solidFill>
                  <a:schemeClr val="bg1"/>
                </a:solidFill>
                <a:latin typeface="Tahoma"/>
                <a:cs typeface="Arial" pitchFamily="34" charset="0"/>
              </a:rPr>
              <a:t>6. </a:t>
            </a:r>
            <a:r>
              <a:rPr lang="en-US" sz="3600" dirty="0" err="1">
                <a:solidFill>
                  <a:schemeClr val="bg1"/>
                </a:solidFill>
                <a:latin typeface="Tahoma"/>
                <a:cs typeface="Arial" pitchFamily="34" charset="0"/>
              </a:rPr>
              <a:t>Miga</a:t>
            </a:r>
            <a:endParaRPr lang="af-ZA" sz="3600" dirty="0">
              <a:solidFill>
                <a:schemeClr val="bg1"/>
              </a:solidFill>
              <a:latin typeface="Tahoma"/>
              <a:cs typeface="Arial" pitchFamily="34" charset="0"/>
            </a:endParaRPr>
          </a:p>
        </p:txBody>
      </p:sp>
      <p:sp>
        <p:nvSpPr>
          <p:cNvPr id="18" name="TextBox 17">
            <a:extLst>
              <a:ext uri="{FF2B5EF4-FFF2-40B4-BE49-F238E27FC236}">
                <a16:creationId xmlns:a16="http://schemas.microsoft.com/office/drawing/2014/main" id="{5B0A4B35-D245-457A-8783-34D554B7D430}"/>
              </a:ext>
            </a:extLst>
          </p:cNvPr>
          <p:cNvSpPr txBox="1"/>
          <p:nvPr/>
        </p:nvSpPr>
        <p:spPr>
          <a:xfrm>
            <a:off x="-9320" y="4273432"/>
            <a:ext cx="4104456" cy="646331"/>
          </a:xfrm>
          <a:prstGeom prst="rect">
            <a:avLst/>
          </a:prstGeom>
          <a:noFill/>
        </p:spPr>
        <p:txBody>
          <a:bodyPr wrap="square" rtlCol="0">
            <a:spAutoFit/>
          </a:bodyPr>
          <a:lstStyle/>
          <a:p>
            <a:pPr fontAlgn="base">
              <a:spcBef>
                <a:spcPct val="0"/>
              </a:spcBef>
              <a:spcAft>
                <a:spcPct val="0"/>
              </a:spcAft>
            </a:pPr>
            <a:r>
              <a:rPr lang="en-US" sz="3600" dirty="0">
                <a:solidFill>
                  <a:schemeClr val="bg1"/>
                </a:solidFill>
                <a:latin typeface="Tahoma"/>
                <a:cs typeface="Arial" pitchFamily="34" charset="0"/>
              </a:rPr>
              <a:t>7. Nahum</a:t>
            </a:r>
            <a:endParaRPr lang="af-ZA" sz="3600" dirty="0">
              <a:solidFill>
                <a:schemeClr val="bg1"/>
              </a:solidFill>
              <a:latin typeface="Tahoma"/>
              <a:cs typeface="Arial" pitchFamily="34" charset="0"/>
            </a:endParaRPr>
          </a:p>
        </p:txBody>
      </p:sp>
      <p:sp>
        <p:nvSpPr>
          <p:cNvPr id="19" name="TextBox 18">
            <a:extLst>
              <a:ext uri="{FF2B5EF4-FFF2-40B4-BE49-F238E27FC236}">
                <a16:creationId xmlns:a16="http://schemas.microsoft.com/office/drawing/2014/main" id="{EE67087E-3CBA-4FA5-9503-406B04BF874D}"/>
              </a:ext>
            </a:extLst>
          </p:cNvPr>
          <p:cNvSpPr txBox="1"/>
          <p:nvPr/>
        </p:nvSpPr>
        <p:spPr>
          <a:xfrm>
            <a:off x="3044" y="4839664"/>
            <a:ext cx="4104456" cy="646331"/>
          </a:xfrm>
          <a:prstGeom prst="rect">
            <a:avLst/>
          </a:prstGeom>
          <a:noFill/>
        </p:spPr>
        <p:txBody>
          <a:bodyPr wrap="square" rtlCol="0">
            <a:spAutoFit/>
          </a:bodyPr>
          <a:lstStyle/>
          <a:p>
            <a:pPr fontAlgn="base">
              <a:spcBef>
                <a:spcPct val="0"/>
              </a:spcBef>
              <a:spcAft>
                <a:spcPct val="0"/>
              </a:spcAft>
            </a:pPr>
            <a:r>
              <a:rPr lang="en-US" sz="3600" dirty="0">
                <a:solidFill>
                  <a:schemeClr val="bg1"/>
                </a:solidFill>
                <a:latin typeface="Tahoma"/>
                <a:cs typeface="Arial" pitchFamily="34" charset="0"/>
              </a:rPr>
              <a:t>8. </a:t>
            </a:r>
            <a:r>
              <a:rPr lang="en-US" sz="3600" dirty="0" err="1">
                <a:solidFill>
                  <a:schemeClr val="bg1"/>
                </a:solidFill>
                <a:latin typeface="Tahoma"/>
                <a:cs typeface="Arial" pitchFamily="34" charset="0"/>
              </a:rPr>
              <a:t>Habakuk</a:t>
            </a:r>
            <a:endParaRPr lang="af-ZA" sz="3600" dirty="0">
              <a:solidFill>
                <a:schemeClr val="bg1"/>
              </a:solidFill>
              <a:latin typeface="Tahoma"/>
              <a:cs typeface="Arial" pitchFamily="34" charset="0"/>
            </a:endParaRPr>
          </a:p>
        </p:txBody>
      </p:sp>
      <p:sp>
        <p:nvSpPr>
          <p:cNvPr id="20" name="TextBox 19">
            <a:extLst>
              <a:ext uri="{FF2B5EF4-FFF2-40B4-BE49-F238E27FC236}">
                <a16:creationId xmlns:a16="http://schemas.microsoft.com/office/drawing/2014/main" id="{5FC21001-B15A-43AD-83A2-266DC7E9EA5B}"/>
              </a:ext>
            </a:extLst>
          </p:cNvPr>
          <p:cNvSpPr txBox="1"/>
          <p:nvPr/>
        </p:nvSpPr>
        <p:spPr>
          <a:xfrm>
            <a:off x="7160" y="5435392"/>
            <a:ext cx="4104456" cy="646331"/>
          </a:xfrm>
          <a:prstGeom prst="rect">
            <a:avLst/>
          </a:prstGeom>
          <a:noFill/>
        </p:spPr>
        <p:txBody>
          <a:bodyPr wrap="square" rtlCol="0">
            <a:spAutoFit/>
          </a:bodyPr>
          <a:lstStyle/>
          <a:p>
            <a:pPr fontAlgn="base">
              <a:spcBef>
                <a:spcPct val="0"/>
              </a:spcBef>
              <a:spcAft>
                <a:spcPct val="0"/>
              </a:spcAft>
            </a:pPr>
            <a:r>
              <a:rPr lang="en-US" sz="3600" dirty="0">
                <a:solidFill>
                  <a:schemeClr val="bg1"/>
                </a:solidFill>
                <a:latin typeface="Tahoma"/>
                <a:cs typeface="Arial" pitchFamily="34" charset="0"/>
              </a:rPr>
              <a:t>9. </a:t>
            </a:r>
            <a:r>
              <a:rPr lang="en-US" sz="3600" dirty="0" err="1">
                <a:solidFill>
                  <a:schemeClr val="bg1"/>
                </a:solidFill>
                <a:latin typeface="Tahoma"/>
                <a:cs typeface="Arial" pitchFamily="34" charset="0"/>
              </a:rPr>
              <a:t>Sefanja</a:t>
            </a:r>
            <a:endParaRPr lang="af-ZA" sz="3600" dirty="0">
              <a:solidFill>
                <a:schemeClr val="bg1"/>
              </a:solidFill>
              <a:latin typeface="Tahoma"/>
              <a:cs typeface="Arial" pitchFamily="34" charset="0"/>
            </a:endParaRPr>
          </a:p>
        </p:txBody>
      </p:sp>
      <p:sp>
        <p:nvSpPr>
          <p:cNvPr id="21" name="TextBox 20">
            <a:extLst>
              <a:ext uri="{FF2B5EF4-FFF2-40B4-BE49-F238E27FC236}">
                <a16:creationId xmlns:a16="http://schemas.microsoft.com/office/drawing/2014/main" id="{2CDED906-07EF-4C5B-B941-81290DF9BB6F}"/>
              </a:ext>
            </a:extLst>
          </p:cNvPr>
          <p:cNvSpPr txBox="1"/>
          <p:nvPr/>
        </p:nvSpPr>
        <p:spPr>
          <a:xfrm>
            <a:off x="3178696" y="752103"/>
            <a:ext cx="4104456" cy="646331"/>
          </a:xfrm>
          <a:prstGeom prst="rect">
            <a:avLst/>
          </a:prstGeom>
          <a:noFill/>
        </p:spPr>
        <p:txBody>
          <a:bodyPr wrap="square" rtlCol="0">
            <a:spAutoFit/>
          </a:bodyPr>
          <a:lstStyle/>
          <a:p>
            <a:pPr fontAlgn="base">
              <a:spcBef>
                <a:spcPct val="0"/>
              </a:spcBef>
              <a:spcAft>
                <a:spcPct val="0"/>
              </a:spcAft>
            </a:pPr>
            <a:r>
              <a:rPr lang="en-US" sz="3600" dirty="0">
                <a:solidFill>
                  <a:schemeClr val="bg1"/>
                </a:solidFill>
                <a:latin typeface="Tahoma"/>
                <a:cs typeface="Arial" pitchFamily="34" charset="0"/>
              </a:rPr>
              <a:t>10. Haggai</a:t>
            </a:r>
            <a:endParaRPr lang="af-ZA" sz="3600" dirty="0">
              <a:solidFill>
                <a:schemeClr val="bg1"/>
              </a:solidFill>
              <a:latin typeface="Tahoma"/>
              <a:cs typeface="Arial" pitchFamily="34" charset="0"/>
            </a:endParaRPr>
          </a:p>
        </p:txBody>
      </p:sp>
      <p:sp>
        <p:nvSpPr>
          <p:cNvPr id="22" name="TextBox 21">
            <a:extLst>
              <a:ext uri="{FF2B5EF4-FFF2-40B4-BE49-F238E27FC236}">
                <a16:creationId xmlns:a16="http://schemas.microsoft.com/office/drawing/2014/main" id="{358C47BA-ACBB-4017-B7C0-D988A1852A46}"/>
              </a:ext>
            </a:extLst>
          </p:cNvPr>
          <p:cNvSpPr txBox="1"/>
          <p:nvPr/>
        </p:nvSpPr>
        <p:spPr>
          <a:xfrm>
            <a:off x="3178696" y="1342509"/>
            <a:ext cx="4104456" cy="646331"/>
          </a:xfrm>
          <a:prstGeom prst="rect">
            <a:avLst/>
          </a:prstGeom>
          <a:noFill/>
        </p:spPr>
        <p:txBody>
          <a:bodyPr wrap="square" rtlCol="0">
            <a:spAutoFit/>
          </a:bodyPr>
          <a:lstStyle/>
          <a:p>
            <a:pPr fontAlgn="base">
              <a:spcBef>
                <a:spcPct val="0"/>
              </a:spcBef>
              <a:spcAft>
                <a:spcPct val="0"/>
              </a:spcAft>
            </a:pPr>
            <a:r>
              <a:rPr lang="en-US" sz="3600" dirty="0">
                <a:solidFill>
                  <a:schemeClr val="bg1"/>
                </a:solidFill>
                <a:latin typeface="Tahoma"/>
                <a:cs typeface="Arial" pitchFamily="34" charset="0"/>
              </a:rPr>
              <a:t>11. </a:t>
            </a:r>
            <a:r>
              <a:rPr lang="en-US" sz="3600" dirty="0" err="1">
                <a:solidFill>
                  <a:schemeClr val="bg1"/>
                </a:solidFill>
                <a:latin typeface="Tahoma"/>
                <a:cs typeface="Arial" pitchFamily="34" charset="0"/>
              </a:rPr>
              <a:t>Sagaria</a:t>
            </a:r>
            <a:endParaRPr lang="af-ZA" sz="3600" dirty="0">
              <a:solidFill>
                <a:schemeClr val="bg1"/>
              </a:solidFill>
              <a:latin typeface="Tahoma"/>
              <a:cs typeface="Arial" pitchFamily="34" charset="0"/>
            </a:endParaRPr>
          </a:p>
        </p:txBody>
      </p:sp>
      <p:sp>
        <p:nvSpPr>
          <p:cNvPr id="23" name="TextBox 22">
            <a:extLst>
              <a:ext uri="{FF2B5EF4-FFF2-40B4-BE49-F238E27FC236}">
                <a16:creationId xmlns:a16="http://schemas.microsoft.com/office/drawing/2014/main" id="{3B565A8F-2C65-4B2C-8988-4EDA2F21F118}"/>
              </a:ext>
            </a:extLst>
          </p:cNvPr>
          <p:cNvSpPr txBox="1"/>
          <p:nvPr/>
        </p:nvSpPr>
        <p:spPr>
          <a:xfrm>
            <a:off x="3188528" y="1857840"/>
            <a:ext cx="4104456" cy="646331"/>
          </a:xfrm>
          <a:prstGeom prst="rect">
            <a:avLst/>
          </a:prstGeom>
          <a:noFill/>
        </p:spPr>
        <p:txBody>
          <a:bodyPr wrap="square" rtlCol="0">
            <a:spAutoFit/>
          </a:bodyPr>
          <a:lstStyle/>
          <a:p>
            <a:pPr fontAlgn="base">
              <a:spcBef>
                <a:spcPct val="0"/>
              </a:spcBef>
              <a:spcAft>
                <a:spcPct val="0"/>
              </a:spcAft>
            </a:pPr>
            <a:r>
              <a:rPr lang="en-US" sz="3600" dirty="0">
                <a:solidFill>
                  <a:schemeClr val="bg1"/>
                </a:solidFill>
                <a:latin typeface="Tahoma"/>
                <a:cs typeface="Arial" pitchFamily="34" charset="0"/>
              </a:rPr>
              <a:t>12. </a:t>
            </a:r>
            <a:r>
              <a:rPr lang="en-US" sz="3600" dirty="0" err="1">
                <a:solidFill>
                  <a:schemeClr val="bg1"/>
                </a:solidFill>
                <a:latin typeface="Tahoma"/>
                <a:cs typeface="Arial" pitchFamily="34" charset="0"/>
              </a:rPr>
              <a:t>Maleagi</a:t>
            </a:r>
            <a:endParaRPr lang="af-ZA" sz="3600" dirty="0">
              <a:solidFill>
                <a:schemeClr val="bg1"/>
              </a:solidFill>
              <a:latin typeface="Tahoma"/>
              <a:cs typeface="Arial" pitchFamily="34" charset="0"/>
            </a:endParaRPr>
          </a:p>
        </p:txBody>
      </p:sp>
    </p:spTree>
    <p:extLst>
      <p:ext uri="{BB962C8B-B14F-4D97-AF65-F5344CB8AC3E}">
        <p14:creationId xmlns:p14="http://schemas.microsoft.com/office/powerpoint/2010/main" val="35484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2" grpId="0"/>
      <p:bldP spid="15" grpId="0"/>
      <p:bldP spid="16" grpId="0"/>
      <p:bldP spid="17" grpId="0"/>
      <p:bldP spid="18"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5FB8EB-7E04-4EF0-9BED-AC9484093A23}"/>
              </a:ext>
            </a:extLst>
          </p:cNvPr>
          <p:cNvPicPr>
            <a:picLocks noChangeAspect="1"/>
          </p:cNvPicPr>
          <p:nvPr/>
        </p:nvPicPr>
        <p:blipFill>
          <a:blip r:embed="rId2"/>
          <a:stretch>
            <a:fillRect/>
          </a:stretch>
        </p:blipFill>
        <p:spPr>
          <a:xfrm>
            <a:off x="1450504" y="250346"/>
            <a:ext cx="5328592" cy="6357307"/>
          </a:xfrm>
          <a:prstGeom prst="rect">
            <a:avLst/>
          </a:prstGeom>
          <a:ln>
            <a:noFill/>
          </a:ln>
          <a:effectLst>
            <a:softEdge rad="112500"/>
          </a:effectLst>
        </p:spPr>
      </p:pic>
      <p:sp>
        <p:nvSpPr>
          <p:cNvPr id="3" name="TextBox 2">
            <a:extLst>
              <a:ext uri="{FF2B5EF4-FFF2-40B4-BE49-F238E27FC236}">
                <a16:creationId xmlns:a16="http://schemas.microsoft.com/office/drawing/2014/main" id="{D85772EC-9BBE-4D60-8E29-D46BA5AACB64}"/>
              </a:ext>
            </a:extLst>
          </p:cNvPr>
          <p:cNvSpPr txBox="1"/>
          <p:nvPr/>
        </p:nvSpPr>
        <p:spPr>
          <a:xfrm>
            <a:off x="2331055" y="5013176"/>
            <a:ext cx="3567490" cy="1200329"/>
          </a:xfrm>
          <a:prstGeom prst="rect">
            <a:avLst/>
          </a:prstGeom>
          <a:noFill/>
        </p:spPr>
        <p:txBody>
          <a:bodyPr wrap="square" rtlCol="0">
            <a:spAutoFit/>
          </a:bodyPr>
          <a:lstStyle/>
          <a:p>
            <a:pPr fontAlgn="base">
              <a:spcBef>
                <a:spcPct val="0"/>
              </a:spcBef>
              <a:spcAft>
                <a:spcPct val="0"/>
              </a:spcAft>
            </a:pPr>
            <a:r>
              <a:rPr lang="en-US" sz="7200" b="1" dirty="0">
                <a:solidFill>
                  <a:schemeClr val="bg2"/>
                </a:solidFill>
                <a:latin typeface="Tahoma"/>
                <a:cs typeface="Arial" pitchFamily="34" charset="0"/>
              </a:rPr>
              <a:t>HOSEA</a:t>
            </a:r>
            <a:endParaRPr lang="af-ZA" sz="7200" b="1" dirty="0">
              <a:solidFill>
                <a:schemeClr val="bg2"/>
              </a:solidFill>
              <a:latin typeface="Tahoma"/>
              <a:cs typeface="Arial" pitchFamily="34" charset="0"/>
            </a:endParaRPr>
          </a:p>
        </p:txBody>
      </p:sp>
      <p:sp>
        <p:nvSpPr>
          <p:cNvPr id="2" name="Oval 1">
            <a:extLst>
              <a:ext uri="{FF2B5EF4-FFF2-40B4-BE49-F238E27FC236}">
                <a16:creationId xmlns:a16="http://schemas.microsoft.com/office/drawing/2014/main" id="{E57FE0C3-9D3E-49BB-AE01-DB647A1926F1}"/>
              </a:ext>
            </a:extLst>
          </p:cNvPr>
          <p:cNvSpPr/>
          <p:nvPr/>
        </p:nvSpPr>
        <p:spPr>
          <a:xfrm rot="1068887">
            <a:off x="2451185" y="363414"/>
            <a:ext cx="2881541" cy="322742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5" name="TextBox 4">
            <a:extLst>
              <a:ext uri="{FF2B5EF4-FFF2-40B4-BE49-F238E27FC236}">
                <a16:creationId xmlns:a16="http://schemas.microsoft.com/office/drawing/2014/main" id="{1582C85C-DE50-4A76-B239-AE8B267A33DB}"/>
              </a:ext>
            </a:extLst>
          </p:cNvPr>
          <p:cNvSpPr txBox="1"/>
          <p:nvPr/>
        </p:nvSpPr>
        <p:spPr>
          <a:xfrm>
            <a:off x="4258816" y="1569932"/>
            <a:ext cx="3430924" cy="707886"/>
          </a:xfrm>
          <a:prstGeom prst="rect">
            <a:avLst/>
          </a:prstGeom>
          <a:noFill/>
        </p:spPr>
        <p:txBody>
          <a:bodyPr wrap="square" rtlCol="0">
            <a:spAutoFit/>
          </a:bodyPr>
          <a:lstStyle/>
          <a:p>
            <a:r>
              <a:rPr lang="en-US" sz="4000" b="1" dirty="0" err="1">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Tahoma"/>
                <a:cs typeface="Arial" pitchFamily="34" charset="0"/>
              </a:rPr>
              <a:t>Jerobeam</a:t>
            </a:r>
            <a:r>
              <a:rPr lang="en-US" sz="4000" b="1" dirty="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Tahoma"/>
                <a:cs typeface="Arial" pitchFamily="34" charset="0"/>
              </a:rPr>
              <a:t> II</a:t>
            </a:r>
            <a:endParaRPr lang="af-ZA" sz="4000" b="1" dirty="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Tahoma"/>
              <a:cs typeface="Arial" pitchFamily="34" charset="0"/>
            </a:endParaRPr>
          </a:p>
        </p:txBody>
      </p:sp>
    </p:spTree>
    <p:extLst>
      <p:ext uri="{BB962C8B-B14F-4D97-AF65-F5344CB8AC3E}">
        <p14:creationId xmlns:p14="http://schemas.microsoft.com/office/powerpoint/2010/main" val="1278526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327C1-6460-4BB8-9B2B-D9F3126BA5B1}"/>
              </a:ext>
            </a:extLst>
          </p:cNvPr>
          <p:cNvSpPr txBox="1"/>
          <p:nvPr/>
        </p:nvSpPr>
        <p:spPr>
          <a:xfrm>
            <a:off x="-150152" y="27678"/>
            <a:ext cx="8464532" cy="707886"/>
          </a:xfrm>
          <a:prstGeom prst="rect">
            <a:avLst/>
          </a:prstGeom>
          <a:noFill/>
        </p:spPr>
        <p:txBody>
          <a:bodyPr wrap="square" rtlCol="0">
            <a:spAutoFit/>
          </a:bodyPr>
          <a:lstStyle/>
          <a:p>
            <a:pPr algn="ctr" fontAlgn="base">
              <a:spcBef>
                <a:spcPct val="0"/>
              </a:spcBef>
              <a:spcAft>
                <a:spcPct val="0"/>
              </a:spcAft>
            </a:pPr>
            <a:r>
              <a:rPr lang="en-ZA" sz="4000" b="1" dirty="0" err="1">
                <a:solidFill>
                  <a:srgbClr val="FFFFFF"/>
                </a:solidFill>
                <a:latin typeface="Tahoma"/>
                <a:cs typeface="Arial" pitchFamily="34" charset="0"/>
              </a:rPr>
              <a:t>Konings</a:t>
            </a:r>
            <a:r>
              <a:rPr lang="en-ZA" sz="4000" b="1" dirty="0">
                <a:solidFill>
                  <a:srgbClr val="FFFFFF"/>
                </a:solidFill>
                <a:latin typeface="Tahoma"/>
                <a:cs typeface="Arial" pitchFamily="34" charset="0"/>
              </a:rPr>
              <a:t> van die </a:t>
            </a:r>
            <a:r>
              <a:rPr lang="en-ZA" sz="4000" b="1" dirty="0" err="1">
                <a:solidFill>
                  <a:srgbClr val="FFFFFF"/>
                </a:solidFill>
                <a:latin typeface="Tahoma"/>
                <a:cs typeface="Arial" pitchFamily="34" charset="0"/>
              </a:rPr>
              <a:t>Noordelike</a:t>
            </a:r>
            <a:r>
              <a:rPr lang="en-ZA" sz="4000" b="1" dirty="0">
                <a:solidFill>
                  <a:srgbClr val="FFFFFF"/>
                </a:solidFill>
                <a:latin typeface="Tahoma"/>
                <a:cs typeface="Arial" pitchFamily="34" charset="0"/>
              </a:rPr>
              <a:t> </a:t>
            </a:r>
            <a:r>
              <a:rPr lang="en-ZA" sz="4000" b="1" dirty="0" err="1">
                <a:solidFill>
                  <a:srgbClr val="FFFFFF"/>
                </a:solidFill>
                <a:latin typeface="Tahoma"/>
                <a:cs typeface="Arial" pitchFamily="34" charset="0"/>
              </a:rPr>
              <a:t>Ryk</a:t>
            </a:r>
            <a:endParaRPr lang="af-ZA" sz="4000" b="1" dirty="0">
              <a:solidFill>
                <a:srgbClr val="FFFFFF"/>
              </a:solidFill>
              <a:latin typeface="Tahoma"/>
              <a:cs typeface="Arial" pitchFamily="34" charset="0"/>
            </a:endParaRPr>
          </a:p>
        </p:txBody>
      </p:sp>
      <p:sp>
        <p:nvSpPr>
          <p:cNvPr id="9" name="TextBox 8">
            <a:extLst>
              <a:ext uri="{FF2B5EF4-FFF2-40B4-BE49-F238E27FC236}">
                <a16:creationId xmlns:a16="http://schemas.microsoft.com/office/drawing/2014/main" id="{EE890CD7-855A-4257-8239-B2066B3DD6BD}"/>
              </a:ext>
            </a:extLst>
          </p:cNvPr>
          <p:cNvSpPr txBox="1"/>
          <p:nvPr/>
        </p:nvSpPr>
        <p:spPr>
          <a:xfrm>
            <a:off x="226368" y="764704"/>
            <a:ext cx="3600400" cy="646331"/>
          </a:xfrm>
          <a:prstGeom prst="rect">
            <a:avLst/>
          </a:prstGeom>
          <a:noFill/>
        </p:spPr>
        <p:txBody>
          <a:bodyPr wrap="square" rtlCol="0">
            <a:spAutoFit/>
          </a:bodyPr>
          <a:lstStyle/>
          <a:p>
            <a:r>
              <a:rPr lang="en-US" sz="3600" dirty="0">
                <a:solidFill>
                  <a:schemeClr val="bg1"/>
                </a:solidFill>
                <a:latin typeface="Tahoma"/>
                <a:cs typeface="Arial" pitchFamily="34" charset="0"/>
              </a:rPr>
              <a:t>1. </a:t>
            </a:r>
            <a:r>
              <a:rPr lang="en-US" sz="3600" dirty="0" err="1">
                <a:solidFill>
                  <a:schemeClr val="bg1"/>
                </a:solidFill>
                <a:latin typeface="Tahoma"/>
                <a:cs typeface="Arial" pitchFamily="34" charset="0"/>
              </a:rPr>
              <a:t>Jerobeam</a:t>
            </a:r>
            <a:r>
              <a:rPr lang="en-US" sz="3600" dirty="0">
                <a:solidFill>
                  <a:schemeClr val="bg1"/>
                </a:solidFill>
                <a:latin typeface="Tahoma"/>
                <a:cs typeface="Arial" pitchFamily="34" charset="0"/>
              </a:rPr>
              <a:t> I</a:t>
            </a:r>
            <a:endParaRPr lang="af-ZA" sz="3600" dirty="0">
              <a:solidFill>
                <a:schemeClr val="bg1"/>
              </a:solidFill>
              <a:latin typeface="Tahoma"/>
              <a:cs typeface="Arial" pitchFamily="34" charset="0"/>
            </a:endParaRPr>
          </a:p>
        </p:txBody>
      </p:sp>
      <p:sp>
        <p:nvSpPr>
          <p:cNvPr id="7" name="TextBox 6">
            <a:extLst>
              <a:ext uri="{FF2B5EF4-FFF2-40B4-BE49-F238E27FC236}">
                <a16:creationId xmlns:a16="http://schemas.microsoft.com/office/drawing/2014/main" id="{E763CA6A-DF0B-48EC-BBDF-D79F5505BEB4}"/>
              </a:ext>
            </a:extLst>
          </p:cNvPr>
          <p:cNvSpPr txBox="1"/>
          <p:nvPr/>
        </p:nvSpPr>
        <p:spPr>
          <a:xfrm>
            <a:off x="226368" y="1330936"/>
            <a:ext cx="3600400" cy="646331"/>
          </a:xfrm>
          <a:prstGeom prst="rect">
            <a:avLst/>
          </a:prstGeom>
          <a:noFill/>
        </p:spPr>
        <p:txBody>
          <a:bodyPr wrap="square" rtlCol="0">
            <a:spAutoFit/>
          </a:bodyPr>
          <a:lstStyle/>
          <a:p>
            <a:r>
              <a:rPr lang="en-US" sz="3600" dirty="0">
                <a:solidFill>
                  <a:schemeClr val="bg1"/>
                </a:solidFill>
                <a:latin typeface="Tahoma"/>
                <a:cs typeface="Arial" pitchFamily="34" charset="0"/>
              </a:rPr>
              <a:t>2. Nadab</a:t>
            </a:r>
            <a:endParaRPr lang="af-ZA" sz="3600" dirty="0">
              <a:solidFill>
                <a:schemeClr val="bg1"/>
              </a:solidFill>
              <a:latin typeface="Tahoma"/>
              <a:cs typeface="Arial" pitchFamily="34" charset="0"/>
            </a:endParaRPr>
          </a:p>
        </p:txBody>
      </p:sp>
      <p:sp>
        <p:nvSpPr>
          <p:cNvPr id="11" name="TextBox 10">
            <a:extLst>
              <a:ext uri="{FF2B5EF4-FFF2-40B4-BE49-F238E27FC236}">
                <a16:creationId xmlns:a16="http://schemas.microsoft.com/office/drawing/2014/main" id="{3887C671-14A7-449A-A42B-2BC1F7AF430B}"/>
              </a:ext>
            </a:extLst>
          </p:cNvPr>
          <p:cNvSpPr txBox="1"/>
          <p:nvPr/>
        </p:nvSpPr>
        <p:spPr>
          <a:xfrm>
            <a:off x="246032" y="1874320"/>
            <a:ext cx="3600400" cy="646331"/>
          </a:xfrm>
          <a:prstGeom prst="rect">
            <a:avLst/>
          </a:prstGeom>
          <a:noFill/>
        </p:spPr>
        <p:txBody>
          <a:bodyPr wrap="square" rtlCol="0">
            <a:spAutoFit/>
          </a:bodyPr>
          <a:lstStyle/>
          <a:p>
            <a:r>
              <a:rPr lang="en-US" sz="3600" dirty="0">
                <a:solidFill>
                  <a:schemeClr val="bg1"/>
                </a:solidFill>
                <a:latin typeface="Tahoma"/>
                <a:cs typeface="Arial" pitchFamily="34" charset="0"/>
              </a:rPr>
              <a:t>3. </a:t>
            </a:r>
            <a:r>
              <a:rPr lang="en-US" sz="3600" dirty="0" err="1">
                <a:solidFill>
                  <a:schemeClr val="bg1"/>
                </a:solidFill>
                <a:latin typeface="Tahoma"/>
                <a:cs typeface="Arial" pitchFamily="34" charset="0"/>
              </a:rPr>
              <a:t>Baesa</a:t>
            </a:r>
            <a:endParaRPr lang="af-ZA" sz="3600" dirty="0">
              <a:solidFill>
                <a:schemeClr val="bg1"/>
              </a:solidFill>
              <a:latin typeface="Tahoma"/>
              <a:cs typeface="Arial" pitchFamily="34" charset="0"/>
            </a:endParaRPr>
          </a:p>
        </p:txBody>
      </p:sp>
      <p:sp>
        <p:nvSpPr>
          <p:cNvPr id="13" name="TextBox 12">
            <a:extLst>
              <a:ext uri="{FF2B5EF4-FFF2-40B4-BE49-F238E27FC236}">
                <a16:creationId xmlns:a16="http://schemas.microsoft.com/office/drawing/2014/main" id="{97755782-EB64-4F8D-B220-F08B20ACEC63}"/>
              </a:ext>
            </a:extLst>
          </p:cNvPr>
          <p:cNvSpPr txBox="1"/>
          <p:nvPr/>
        </p:nvSpPr>
        <p:spPr>
          <a:xfrm>
            <a:off x="249481" y="2411056"/>
            <a:ext cx="3600400" cy="646331"/>
          </a:xfrm>
          <a:prstGeom prst="rect">
            <a:avLst/>
          </a:prstGeom>
          <a:noFill/>
        </p:spPr>
        <p:txBody>
          <a:bodyPr wrap="square" rtlCol="0">
            <a:spAutoFit/>
          </a:bodyPr>
          <a:lstStyle/>
          <a:p>
            <a:r>
              <a:rPr lang="en-US" sz="3600" dirty="0">
                <a:solidFill>
                  <a:schemeClr val="bg1"/>
                </a:solidFill>
                <a:latin typeface="Tahoma"/>
                <a:cs typeface="Arial" pitchFamily="34" charset="0"/>
              </a:rPr>
              <a:t>4. Ela</a:t>
            </a:r>
            <a:endParaRPr lang="af-ZA" sz="3600" dirty="0">
              <a:solidFill>
                <a:schemeClr val="bg1"/>
              </a:solidFill>
              <a:latin typeface="Tahoma"/>
              <a:cs typeface="Arial" pitchFamily="34" charset="0"/>
            </a:endParaRPr>
          </a:p>
        </p:txBody>
      </p:sp>
      <p:sp>
        <p:nvSpPr>
          <p:cNvPr id="14" name="TextBox 13">
            <a:extLst>
              <a:ext uri="{FF2B5EF4-FFF2-40B4-BE49-F238E27FC236}">
                <a16:creationId xmlns:a16="http://schemas.microsoft.com/office/drawing/2014/main" id="{56F6A16B-7254-40D8-94BA-04986560A12C}"/>
              </a:ext>
            </a:extLst>
          </p:cNvPr>
          <p:cNvSpPr txBox="1"/>
          <p:nvPr/>
        </p:nvSpPr>
        <p:spPr>
          <a:xfrm>
            <a:off x="258376" y="2932533"/>
            <a:ext cx="3600400" cy="646331"/>
          </a:xfrm>
          <a:prstGeom prst="rect">
            <a:avLst/>
          </a:prstGeom>
          <a:noFill/>
        </p:spPr>
        <p:txBody>
          <a:bodyPr wrap="square" rtlCol="0">
            <a:spAutoFit/>
          </a:bodyPr>
          <a:lstStyle/>
          <a:p>
            <a:r>
              <a:rPr lang="en-US" sz="3600" dirty="0">
                <a:solidFill>
                  <a:schemeClr val="bg1"/>
                </a:solidFill>
                <a:latin typeface="Tahoma"/>
                <a:cs typeface="Arial" pitchFamily="34" charset="0"/>
              </a:rPr>
              <a:t>5. </a:t>
            </a:r>
            <a:r>
              <a:rPr lang="en-US" sz="3600" dirty="0" err="1">
                <a:solidFill>
                  <a:schemeClr val="bg1"/>
                </a:solidFill>
                <a:latin typeface="Tahoma"/>
                <a:cs typeface="Arial" pitchFamily="34" charset="0"/>
              </a:rPr>
              <a:t>Simri</a:t>
            </a:r>
            <a:endParaRPr lang="af-ZA" sz="3600" dirty="0">
              <a:solidFill>
                <a:schemeClr val="bg1"/>
              </a:solidFill>
              <a:latin typeface="Tahoma"/>
              <a:cs typeface="Arial" pitchFamily="34" charset="0"/>
            </a:endParaRPr>
          </a:p>
        </p:txBody>
      </p:sp>
      <p:sp>
        <p:nvSpPr>
          <p:cNvPr id="15" name="TextBox 14">
            <a:extLst>
              <a:ext uri="{FF2B5EF4-FFF2-40B4-BE49-F238E27FC236}">
                <a16:creationId xmlns:a16="http://schemas.microsoft.com/office/drawing/2014/main" id="{8512B669-9581-4B57-B124-AD00C21BF05E}"/>
              </a:ext>
            </a:extLst>
          </p:cNvPr>
          <p:cNvSpPr txBox="1"/>
          <p:nvPr/>
        </p:nvSpPr>
        <p:spPr>
          <a:xfrm>
            <a:off x="249481" y="3539980"/>
            <a:ext cx="3600400" cy="646331"/>
          </a:xfrm>
          <a:prstGeom prst="rect">
            <a:avLst/>
          </a:prstGeom>
          <a:noFill/>
        </p:spPr>
        <p:txBody>
          <a:bodyPr wrap="square" rtlCol="0">
            <a:spAutoFit/>
          </a:bodyPr>
          <a:lstStyle/>
          <a:p>
            <a:r>
              <a:rPr lang="en-US" sz="3600" dirty="0">
                <a:solidFill>
                  <a:schemeClr val="bg1"/>
                </a:solidFill>
                <a:latin typeface="Tahoma"/>
                <a:cs typeface="Arial" pitchFamily="34" charset="0"/>
              </a:rPr>
              <a:t>6. </a:t>
            </a:r>
            <a:r>
              <a:rPr lang="en-US" sz="3600" dirty="0" err="1">
                <a:solidFill>
                  <a:schemeClr val="bg1"/>
                </a:solidFill>
                <a:latin typeface="Tahoma"/>
                <a:cs typeface="Arial" pitchFamily="34" charset="0"/>
              </a:rPr>
              <a:t>Tibni</a:t>
            </a:r>
            <a:r>
              <a:rPr lang="en-US" sz="3600" dirty="0">
                <a:solidFill>
                  <a:schemeClr val="bg1"/>
                </a:solidFill>
                <a:latin typeface="Tahoma"/>
                <a:cs typeface="Arial" pitchFamily="34" charset="0"/>
              </a:rPr>
              <a:t> </a:t>
            </a:r>
            <a:r>
              <a:rPr lang="en-US" sz="2000" dirty="0">
                <a:solidFill>
                  <a:schemeClr val="bg1"/>
                </a:solidFill>
                <a:latin typeface="Tahoma"/>
                <a:cs typeface="Arial" pitchFamily="34" charset="0"/>
              </a:rPr>
              <a:t>(1 Kon 16:21)</a:t>
            </a:r>
            <a:endParaRPr lang="af-ZA" sz="2000" dirty="0">
              <a:solidFill>
                <a:schemeClr val="bg1"/>
              </a:solidFill>
              <a:latin typeface="Tahoma"/>
              <a:cs typeface="Arial" pitchFamily="34" charset="0"/>
            </a:endParaRPr>
          </a:p>
        </p:txBody>
      </p:sp>
      <p:sp>
        <p:nvSpPr>
          <p:cNvPr id="16" name="TextBox 15">
            <a:extLst>
              <a:ext uri="{FF2B5EF4-FFF2-40B4-BE49-F238E27FC236}">
                <a16:creationId xmlns:a16="http://schemas.microsoft.com/office/drawing/2014/main" id="{C9DAA035-C8A2-441E-8513-D918E9086A9F}"/>
              </a:ext>
            </a:extLst>
          </p:cNvPr>
          <p:cNvSpPr txBox="1"/>
          <p:nvPr/>
        </p:nvSpPr>
        <p:spPr>
          <a:xfrm>
            <a:off x="275528" y="4113234"/>
            <a:ext cx="3600400" cy="646331"/>
          </a:xfrm>
          <a:prstGeom prst="rect">
            <a:avLst/>
          </a:prstGeom>
          <a:noFill/>
        </p:spPr>
        <p:txBody>
          <a:bodyPr wrap="square" rtlCol="0">
            <a:spAutoFit/>
          </a:bodyPr>
          <a:lstStyle/>
          <a:p>
            <a:r>
              <a:rPr lang="en-US" sz="3600" dirty="0">
                <a:solidFill>
                  <a:schemeClr val="bg1"/>
                </a:solidFill>
                <a:latin typeface="Tahoma"/>
                <a:cs typeface="Arial" pitchFamily="34" charset="0"/>
              </a:rPr>
              <a:t>7. </a:t>
            </a:r>
            <a:r>
              <a:rPr lang="en-US" sz="3600" dirty="0" err="1">
                <a:solidFill>
                  <a:schemeClr val="bg1"/>
                </a:solidFill>
                <a:latin typeface="Tahoma"/>
                <a:cs typeface="Arial" pitchFamily="34" charset="0"/>
              </a:rPr>
              <a:t>Omri</a:t>
            </a:r>
            <a:endParaRPr lang="af-ZA" sz="3600" dirty="0">
              <a:solidFill>
                <a:schemeClr val="bg1"/>
              </a:solidFill>
              <a:latin typeface="Tahoma"/>
              <a:cs typeface="Arial" pitchFamily="34" charset="0"/>
            </a:endParaRPr>
          </a:p>
        </p:txBody>
      </p:sp>
      <p:sp>
        <p:nvSpPr>
          <p:cNvPr id="17" name="TextBox 16">
            <a:extLst>
              <a:ext uri="{FF2B5EF4-FFF2-40B4-BE49-F238E27FC236}">
                <a16:creationId xmlns:a16="http://schemas.microsoft.com/office/drawing/2014/main" id="{57C3B80C-C601-46F9-8F90-F61632AF6AA4}"/>
              </a:ext>
            </a:extLst>
          </p:cNvPr>
          <p:cNvSpPr txBox="1"/>
          <p:nvPr/>
        </p:nvSpPr>
        <p:spPr>
          <a:xfrm>
            <a:off x="249481" y="4718589"/>
            <a:ext cx="3600400" cy="646331"/>
          </a:xfrm>
          <a:prstGeom prst="rect">
            <a:avLst/>
          </a:prstGeom>
          <a:noFill/>
        </p:spPr>
        <p:txBody>
          <a:bodyPr wrap="square" rtlCol="0">
            <a:spAutoFit/>
          </a:bodyPr>
          <a:lstStyle/>
          <a:p>
            <a:r>
              <a:rPr lang="en-US" sz="3600" dirty="0">
                <a:solidFill>
                  <a:schemeClr val="bg1"/>
                </a:solidFill>
                <a:latin typeface="Tahoma"/>
                <a:cs typeface="Arial" pitchFamily="34" charset="0"/>
              </a:rPr>
              <a:t>8. </a:t>
            </a:r>
            <a:r>
              <a:rPr lang="en-US" sz="3600" dirty="0" err="1">
                <a:solidFill>
                  <a:schemeClr val="bg1"/>
                </a:solidFill>
                <a:latin typeface="Tahoma"/>
                <a:cs typeface="Arial" pitchFamily="34" charset="0"/>
              </a:rPr>
              <a:t>Agab</a:t>
            </a:r>
            <a:endParaRPr lang="af-ZA" sz="3600" dirty="0">
              <a:solidFill>
                <a:schemeClr val="bg1"/>
              </a:solidFill>
              <a:latin typeface="Tahoma"/>
              <a:cs typeface="Arial" pitchFamily="34" charset="0"/>
            </a:endParaRPr>
          </a:p>
        </p:txBody>
      </p:sp>
      <p:sp>
        <p:nvSpPr>
          <p:cNvPr id="18" name="TextBox 17">
            <a:extLst>
              <a:ext uri="{FF2B5EF4-FFF2-40B4-BE49-F238E27FC236}">
                <a16:creationId xmlns:a16="http://schemas.microsoft.com/office/drawing/2014/main" id="{D4F45B46-5403-45B2-B1C4-A7ECA6EA36D5}"/>
              </a:ext>
            </a:extLst>
          </p:cNvPr>
          <p:cNvSpPr txBox="1"/>
          <p:nvPr/>
        </p:nvSpPr>
        <p:spPr>
          <a:xfrm>
            <a:off x="257825" y="5282822"/>
            <a:ext cx="3600400" cy="646331"/>
          </a:xfrm>
          <a:prstGeom prst="rect">
            <a:avLst/>
          </a:prstGeom>
          <a:noFill/>
        </p:spPr>
        <p:txBody>
          <a:bodyPr wrap="square" rtlCol="0">
            <a:spAutoFit/>
          </a:bodyPr>
          <a:lstStyle/>
          <a:p>
            <a:r>
              <a:rPr lang="en-US" sz="3600" dirty="0">
                <a:solidFill>
                  <a:schemeClr val="bg1"/>
                </a:solidFill>
                <a:latin typeface="Tahoma"/>
                <a:cs typeface="Arial" pitchFamily="34" charset="0"/>
              </a:rPr>
              <a:t>9. </a:t>
            </a:r>
            <a:r>
              <a:rPr lang="en-US" sz="3600" dirty="0" err="1">
                <a:solidFill>
                  <a:schemeClr val="bg1"/>
                </a:solidFill>
                <a:latin typeface="Tahoma"/>
                <a:cs typeface="Arial" pitchFamily="34" charset="0"/>
              </a:rPr>
              <a:t>Ahasia</a:t>
            </a:r>
            <a:endParaRPr lang="af-ZA" sz="3600" dirty="0">
              <a:solidFill>
                <a:schemeClr val="bg1"/>
              </a:solidFill>
              <a:latin typeface="Tahoma"/>
              <a:cs typeface="Arial" pitchFamily="34" charset="0"/>
            </a:endParaRPr>
          </a:p>
        </p:txBody>
      </p:sp>
      <p:sp>
        <p:nvSpPr>
          <p:cNvPr id="20" name="TextBox 19">
            <a:extLst>
              <a:ext uri="{FF2B5EF4-FFF2-40B4-BE49-F238E27FC236}">
                <a16:creationId xmlns:a16="http://schemas.microsoft.com/office/drawing/2014/main" id="{0D7F5BF8-F6F2-4454-B007-22B0F96CD7D6}"/>
              </a:ext>
            </a:extLst>
          </p:cNvPr>
          <p:cNvSpPr txBox="1"/>
          <p:nvPr/>
        </p:nvSpPr>
        <p:spPr>
          <a:xfrm>
            <a:off x="3718348" y="797384"/>
            <a:ext cx="3970272" cy="646331"/>
          </a:xfrm>
          <a:prstGeom prst="rect">
            <a:avLst/>
          </a:prstGeom>
          <a:noFill/>
        </p:spPr>
        <p:txBody>
          <a:bodyPr wrap="square" rtlCol="0">
            <a:spAutoFit/>
          </a:bodyPr>
          <a:lstStyle/>
          <a:p>
            <a:r>
              <a:rPr lang="en-US" sz="3600" dirty="0">
                <a:solidFill>
                  <a:schemeClr val="bg2"/>
                </a:solidFill>
                <a:highlight>
                  <a:srgbClr val="00FFFF"/>
                </a:highlight>
                <a:latin typeface="Tahoma"/>
                <a:cs typeface="Arial" pitchFamily="34" charset="0"/>
              </a:rPr>
              <a:t>11. Jehu</a:t>
            </a:r>
            <a:endParaRPr lang="af-ZA" sz="3600" dirty="0">
              <a:solidFill>
                <a:schemeClr val="bg2"/>
              </a:solidFill>
              <a:highlight>
                <a:srgbClr val="00FFFF"/>
              </a:highlight>
              <a:latin typeface="Tahoma"/>
              <a:cs typeface="Arial" pitchFamily="34" charset="0"/>
            </a:endParaRPr>
          </a:p>
        </p:txBody>
      </p:sp>
      <p:sp>
        <p:nvSpPr>
          <p:cNvPr id="21" name="TextBox 20">
            <a:extLst>
              <a:ext uri="{FF2B5EF4-FFF2-40B4-BE49-F238E27FC236}">
                <a16:creationId xmlns:a16="http://schemas.microsoft.com/office/drawing/2014/main" id="{034F942C-FCAD-4D01-812B-E76A30B49735}"/>
              </a:ext>
            </a:extLst>
          </p:cNvPr>
          <p:cNvSpPr txBox="1"/>
          <p:nvPr/>
        </p:nvSpPr>
        <p:spPr>
          <a:xfrm>
            <a:off x="3731096" y="1365456"/>
            <a:ext cx="3970272" cy="646331"/>
          </a:xfrm>
          <a:prstGeom prst="rect">
            <a:avLst/>
          </a:prstGeom>
          <a:noFill/>
        </p:spPr>
        <p:txBody>
          <a:bodyPr wrap="square" rtlCol="0">
            <a:spAutoFit/>
          </a:bodyPr>
          <a:lstStyle/>
          <a:p>
            <a:r>
              <a:rPr lang="en-US" sz="3600" dirty="0">
                <a:solidFill>
                  <a:schemeClr val="bg1"/>
                </a:solidFill>
                <a:latin typeface="Tahoma"/>
                <a:cs typeface="Arial" pitchFamily="34" charset="0"/>
              </a:rPr>
              <a:t>12. </a:t>
            </a:r>
            <a:r>
              <a:rPr lang="en-US" sz="3600" dirty="0" err="1">
                <a:solidFill>
                  <a:schemeClr val="bg1"/>
                </a:solidFill>
                <a:latin typeface="Tahoma"/>
                <a:cs typeface="Arial" pitchFamily="34" charset="0"/>
              </a:rPr>
              <a:t>Joahas</a:t>
            </a:r>
            <a:endParaRPr lang="af-ZA" sz="3600" dirty="0">
              <a:solidFill>
                <a:schemeClr val="bg1"/>
              </a:solidFill>
              <a:latin typeface="Tahoma"/>
              <a:cs typeface="Arial" pitchFamily="34" charset="0"/>
            </a:endParaRPr>
          </a:p>
        </p:txBody>
      </p:sp>
      <p:sp>
        <p:nvSpPr>
          <p:cNvPr id="22" name="TextBox 21">
            <a:extLst>
              <a:ext uri="{FF2B5EF4-FFF2-40B4-BE49-F238E27FC236}">
                <a16:creationId xmlns:a16="http://schemas.microsoft.com/office/drawing/2014/main" id="{29A7FB64-4AE4-488A-A052-A4A9A41CC0E8}"/>
              </a:ext>
            </a:extLst>
          </p:cNvPr>
          <p:cNvSpPr txBox="1"/>
          <p:nvPr/>
        </p:nvSpPr>
        <p:spPr>
          <a:xfrm>
            <a:off x="3734012" y="1958980"/>
            <a:ext cx="3970272" cy="646331"/>
          </a:xfrm>
          <a:prstGeom prst="rect">
            <a:avLst/>
          </a:prstGeom>
          <a:noFill/>
        </p:spPr>
        <p:txBody>
          <a:bodyPr wrap="square" rtlCol="0">
            <a:spAutoFit/>
          </a:bodyPr>
          <a:lstStyle/>
          <a:p>
            <a:pPr fontAlgn="base">
              <a:spcBef>
                <a:spcPct val="0"/>
              </a:spcBef>
              <a:spcAft>
                <a:spcPct val="0"/>
              </a:spcAft>
            </a:pPr>
            <a:r>
              <a:rPr lang="en-US" sz="3600" dirty="0">
                <a:solidFill>
                  <a:schemeClr val="bg1"/>
                </a:solidFill>
                <a:latin typeface="Tahoma"/>
                <a:cs typeface="Arial" pitchFamily="34" charset="0"/>
              </a:rPr>
              <a:t>13. </a:t>
            </a:r>
            <a:r>
              <a:rPr lang="en-US" sz="3600" dirty="0" err="1">
                <a:solidFill>
                  <a:schemeClr val="bg1"/>
                </a:solidFill>
                <a:latin typeface="Tahoma"/>
                <a:cs typeface="Arial" pitchFamily="34" charset="0"/>
              </a:rPr>
              <a:t>Joas</a:t>
            </a:r>
            <a:endParaRPr lang="af-ZA" sz="3600" dirty="0">
              <a:solidFill>
                <a:schemeClr val="bg1"/>
              </a:solidFill>
              <a:latin typeface="Tahoma"/>
              <a:cs typeface="Arial" pitchFamily="34" charset="0"/>
            </a:endParaRPr>
          </a:p>
        </p:txBody>
      </p:sp>
      <p:sp>
        <p:nvSpPr>
          <p:cNvPr id="23" name="TextBox 22">
            <a:extLst>
              <a:ext uri="{FF2B5EF4-FFF2-40B4-BE49-F238E27FC236}">
                <a16:creationId xmlns:a16="http://schemas.microsoft.com/office/drawing/2014/main" id="{A78FB1C3-6D8E-40D8-A789-77DC3D8873EA}"/>
              </a:ext>
            </a:extLst>
          </p:cNvPr>
          <p:cNvSpPr txBox="1"/>
          <p:nvPr/>
        </p:nvSpPr>
        <p:spPr>
          <a:xfrm>
            <a:off x="3204156" y="2517121"/>
            <a:ext cx="4504336" cy="707886"/>
          </a:xfrm>
          <a:prstGeom prst="rect">
            <a:avLst/>
          </a:prstGeom>
          <a:noFill/>
        </p:spPr>
        <p:txBody>
          <a:bodyPr wrap="square" rtlCol="0">
            <a:spAutoFit/>
          </a:bodyPr>
          <a:lstStyle/>
          <a:p>
            <a:r>
              <a:rPr lang="en-US" sz="4000" b="1" dirty="0">
                <a:ln w="6600">
                  <a:solidFill>
                    <a:schemeClr val="accent2"/>
                  </a:solidFill>
                  <a:prstDash val="solid"/>
                </a:ln>
                <a:solidFill>
                  <a:srgbClr val="FFFFFF"/>
                </a:solidFill>
                <a:effectLst>
                  <a:outerShdw dist="38100" dir="2700000" algn="tl" rotWithShape="0">
                    <a:schemeClr val="accent2"/>
                  </a:outerShdw>
                </a:effectLst>
                <a:highlight>
                  <a:srgbClr val="FF00FF"/>
                </a:highlight>
                <a:latin typeface="Tahoma"/>
                <a:cs typeface="Arial" pitchFamily="34" charset="0"/>
              </a:rPr>
              <a:t>14. </a:t>
            </a:r>
            <a:r>
              <a:rPr lang="en-US" sz="4000" b="1" dirty="0" err="1">
                <a:ln w="6600">
                  <a:solidFill>
                    <a:schemeClr val="accent2"/>
                  </a:solidFill>
                  <a:prstDash val="solid"/>
                </a:ln>
                <a:solidFill>
                  <a:srgbClr val="FFFFFF"/>
                </a:solidFill>
                <a:effectLst>
                  <a:outerShdw dist="38100" dir="2700000" algn="tl" rotWithShape="0">
                    <a:schemeClr val="accent2"/>
                  </a:outerShdw>
                </a:effectLst>
                <a:highlight>
                  <a:srgbClr val="FF00FF"/>
                </a:highlight>
                <a:latin typeface="Tahoma"/>
                <a:cs typeface="Arial" pitchFamily="34" charset="0"/>
              </a:rPr>
              <a:t>Jerobeam</a:t>
            </a:r>
            <a:r>
              <a:rPr lang="en-US" sz="4000" b="1" dirty="0">
                <a:ln w="6600">
                  <a:solidFill>
                    <a:schemeClr val="accent2"/>
                  </a:solidFill>
                  <a:prstDash val="solid"/>
                </a:ln>
                <a:solidFill>
                  <a:srgbClr val="FFFFFF"/>
                </a:solidFill>
                <a:effectLst>
                  <a:outerShdw dist="38100" dir="2700000" algn="tl" rotWithShape="0">
                    <a:schemeClr val="accent2"/>
                  </a:outerShdw>
                </a:effectLst>
                <a:highlight>
                  <a:srgbClr val="FF00FF"/>
                </a:highlight>
                <a:latin typeface="Tahoma"/>
                <a:cs typeface="Arial" pitchFamily="34" charset="0"/>
              </a:rPr>
              <a:t> II</a:t>
            </a:r>
            <a:endParaRPr lang="af-ZA" sz="4000" b="1" dirty="0">
              <a:ln w="6600">
                <a:solidFill>
                  <a:schemeClr val="accent2"/>
                </a:solidFill>
                <a:prstDash val="solid"/>
              </a:ln>
              <a:solidFill>
                <a:srgbClr val="FFFFFF"/>
              </a:solidFill>
              <a:effectLst>
                <a:outerShdw dist="38100" dir="2700000" algn="tl" rotWithShape="0">
                  <a:schemeClr val="accent2"/>
                </a:outerShdw>
              </a:effectLst>
              <a:highlight>
                <a:srgbClr val="FF00FF"/>
              </a:highlight>
              <a:latin typeface="Tahoma"/>
              <a:cs typeface="Arial" pitchFamily="34" charset="0"/>
            </a:endParaRPr>
          </a:p>
        </p:txBody>
      </p:sp>
      <p:sp>
        <p:nvSpPr>
          <p:cNvPr id="24" name="TextBox 23">
            <a:extLst>
              <a:ext uri="{FF2B5EF4-FFF2-40B4-BE49-F238E27FC236}">
                <a16:creationId xmlns:a16="http://schemas.microsoft.com/office/drawing/2014/main" id="{6E490CA6-8EF2-4300-B7E2-1A4B4760EA9D}"/>
              </a:ext>
            </a:extLst>
          </p:cNvPr>
          <p:cNvSpPr txBox="1"/>
          <p:nvPr/>
        </p:nvSpPr>
        <p:spPr>
          <a:xfrm>
            <a:off x="3735096" y="3104758"/>
            <a:ext cx="3970272" cy="646331"/>
          </a:xfrm>
          <a:prstGeom prst="rect">
            <a:avLst/>
          </a:prstGeom>
          <a:noFill/>
        </p:spPr>
        <p:txBody>
          <a:bodyPr wrap="square" rtlCol="0">
            <a:spAutoFit/>
          </a:bodyPr>
          <a:lstStyle/>
          <a:p>
            <a:r>
              <a:rPr lang="en-US" sz="3600" dirty="0">
                <a:solidFill>
                  <a:schemeClr val="bg1"/>
                </a:solidFill>
                <a:latin typeface="Tahoma"/>
                <a:cs typeface="Arial" pitchFamily="34" charset="0"/>
              </a:rPr>
              <a:t>15. </a:t>
            </a:r>
            <a:r>
              <a:rPr lang="en-US" sz="3600" dirty="0" err="1">
                <a:solidFill>
                  <a:schemeClr val="bg1"/>
                </a:solidFill>
                <a:latin typeface="Tahoma"/>
                <a:cs typeface="Arial" pitchFamily="34" charset="0"/>
              </a:rPr>
              <a:t>Sagaria</a:t>
            </a:r>
            <a:endParaRPr lang="af-ZA" sz="3600" dirty="0">
              <a:solidFill>
                <a:schemeClr val="bg1"/>
              </a:solidFill>
              <a:latin typeface="Tahoma"/>
              <a:cs typeface="Arial" pitchFamily="34" charset="0"/>
            </a:endParaRPr>
          </a:p>
        </p:txBody>
      </p:sp>
      <p:sp>
        <p:nvSpPr>
          <p:cNvPr id="25" name="TextBox 24">
            <a:extLst>
              <a:ext uri="{FF2B5EF4-FFF2-40B4-BE49-F238E27FC236}">
                <a16:creationId xmlns:a16="http://schemas.microsoft.com/office/drawing/2014/main" id="{99740BCE-AFCF-4D21-8352-6DF2BEAF3D80}"/>
              </a:ext>
            </a:extLst>
          </p:cNvPr>
          <p:cNvSpPr txBox="1"/>
          <p:nvPr/>
        </p:nvSpPr>
        <p:spPr>
          <a:xfrm>
            <a:off x="3735096" y="3772494"/>
            <a:ext cx="3970272" cy="646331"/>
          </a:xfrm>
          <a:prstGeom prst="rect">
            <a:avLst/>
          </a:prstGeom>
          <a:noFill/>
        </p:spPr>
        <p:txBody>
          <a:bodyPr wrap="square" rtlCol="0">
            <a:spAutoFit/>
          </a:bodyPr>
          <a:lstStyle/>
          <a:p>
            <a:r>
              <a:rPr lang="en-US" sz="3600" dirty="0">
                <a:solidFill>
                  <a:schemeClr val="bg1"/>
                </a:solidFill>
                <a:latin typeface="Tahoma"/>
                <a:cs typeface="Arial" pitchFamily="34" charset="0"/>
              </a:rPr>
              <a:t>16. </a:t>
            </a:r>
            <a:r>
              <a:rPr lang="en-US" sz="3600" dirty="0" err="1">
                <a:solidFill>
                  <a:schemeClr val="bg1"/>
                </a:solidFill>
                <a:latin typeface="Tahoma"/>
                <a:cs typeface="Arial" pitchFamily="34" charset="0"/>
              </a:rPr>
              <a:t>Sallum</a:t>
            </a:r>
            <a:endParaRPr lang="af-ZA" sz="3600" dirty="0">
              <a:solidFill>
                <a:schemeClr val="bg1"/>
              </a:solidFill>
              <a:latin typeface="Tahoma"/>
              <a:cs typeface="Arial" pitchFamily="34" charset="0"/>
            </a:endParaRPr>
          </a:p>
        </p:txBody>
      </p:sp>
      <p:sp>
        <p:nvSpPr>
          <p:cNvPr id="26" name="TextBox 25">
            <a:extLst>
              <a:ext uri="{FF2B5EF4-FFF2-40B4-BE49-F238E27FC236}">
                <a16:creationId xmlns:a16="http://schemas.microsoft.com/office/drawing/2014/main" id="{A4CE7CEA-691F-41D9-BCA6-CF21966C8A41}"/>
              </a:ext>
            </a:extLst>
          </p:cNvPr>
          <p:cNvSpPr txBox="1"/>
          <p:nvPr/>
        </p:nvSpPr>
        <p:spPr>
          <a:xfrm>
            <a:off x="3744928" y="4336985"/>
            <a:ext cx="3970272" cy="646331"/>
          </a:xfrm>
          <a:prstGeom prst="rect">
            <a:avLst/>
          </a:prstGeom>
          <a:noFill/>
        </p:spPr>
        <p:txBody>
          <a:bodyPr wrap="square" rtlCol="0">
            <a:spAutoFit/>
          </a:bodyPr>
          <a:lstStyle/>
          <a:p>
            <a:r>
              <a:rPr lang="en-US" sz="3600" dirty="0">
                <a:solidFill>
                  <a:schemeClr val="bg1"/>
                </a:solidFill>
                <a:latin typeface="Tahoma"/>
                <a:cs typeface="Arial" pitchFamily="34" charset="0"/>
              </a:rPr>
              <a:t>17. Menahem</a:t>
            </a:r>
            <a:endParaRPr lang="af-ZA" sz="3600" dirty="0">
              <a:solidFill>
                <a:schemeClr val="bg1"/>
              </a:solidFill>
              <a:latin typeface="Tahoma"/>
              <a:cs typeface="Arial" pitchFamily="34" charset="0"/>
            </a:endParaRPr>
          </a:p>
        </p:txBody>
      </p:sp>
      <p:sp>
        <p:nvSpPr>
          <p:cNvPr id="27" name="TextBox 26">
            <a:extLst>
              <a:ext uri="{FF2B5EF4-FFF2-40B4-BE49-F238E27FC236}">
                <a16:creationId xmlns:a16="http://schemas.microsoft.com/office/drawing/2014/main" id="{2C5808E5-7221-4B3E-9D15-DADE50AB3382}"/>
              </a:ext>
            </a:extLst>
          </p:cNvPr>
          <p:cNvSpPr txBox="1"/>
          <p:nvPr/>
        </p:nvSpPr>
        <p:spPr>
          <a:xfrm>
            <a:off x="3744928" y="4957302"/>
            <a:ext cx="3970272" cy="646331"/>
          </a:xfrm>
          <a:prstGeom prst="rect">
            <a:avLst/>
          </a:prstGeom>
          <a:noFill/>
        </p:spPr>
        <p:txBody>
          <a:bodyPr wrap="square" rtlCol="0">
            <a:spAutoFit/>
          </a:bodyPr>
          <a:lstStyle/>
          <a:p>
            <a:r>
              <a:rPr lang="en-US" sz="3600" dirty="0">
                <a:solidFill>
                  <a:schemeClr val="bg1"/>
                </a:solidFill>
                <a:latin typeface="Tahoma"/>
                <a:cs typeface="Arial" pitchFamily="34" charset="0"/>
              </a:rPr>
              <a:t>18. </a:t>
            </a:r>
            <a:r>
              <a:rPr lang="en-US" sz="3600" dirty="0" err="1">
                <a:solidFill>
                  <a:schemeClr val="bg1"/>
                </a:solidFill>
                <a:latin typeface="Tahoma"/>
                <a:cs typeface="Arial" pitchFamily="34" charset="0"/>
              </a:rPr>
              <a:t>Pekahia</a:t>
            </a:r>
            <a:r>
              <a:rPr lang="en-US" sz="3600" dirty="0">
                <a:solidFill>
                  <a:schemeClr val="bg1"/>
                </a:solidFill>
                <a:latin typeface="Tahoma"/>
                <a:cs typeface="Arial" pitchFamily="34" charset="0"/>
              </a:rPr>
              <a:t> </a:t>
            </a:r>
            <a:endParaRPr lang="af-ZA" sz="3600" dirty="0">
              <a:solidFill>
                <a:schemeClr val="bg1"/>
              </a:solidFill>
              <a:latin typeface="Tahoma"/>
              <a:cs typeface="Arial" pitchFamily="34" charset="0"/>
            </a:endParaRPr>
          </a:p>
        </p:txBody>
      </p:sp>
      <p:sp>
        <p:nvSpPr>
          <p:cNvPr id="28" name="TextBox 27">
            <a:extLst>
              <a:ext uri="{FF2B5EF4-FFF2-40B4-BE49-F238E27FC236}">
                <a16:creationId xmlns:a16="http://schemas.microsoft.com/office/drawing/2014/main" id="{D10864C6-6184-4BD7-9CDD-B35E74D1424F}"/>
              </a:ext>
            </a:extLst>
          </p:cNvPr>
          <p:cNvSpPr txBox="1"/>
          <p:nvPr/>
        </p:nvSpPr>
        <p:spPr>
          <a:xfrm>
            <a:off x="3741744" y="5561121"/>
            <a:ext cx="3970272" cy="646331"/>
          </a:xfrm>
          <a:prstGeom prst="rect">
            <a:avLst/>
          </a:prstGeom>
          <a:noFill/>
        </p:spPr>
        <p:txBody>
          <a:bodyPr wrap="square" rtlCol="0">
            <a:spAutoFit/>
          </a:bodyPr>
          <a:lstStyle/>
          <a:p>
            <a:r>
              <a:rPr lang="en-US" sz="3600" dirty="0">
                <a:solidFill>
                  <a:schemeClr val="bg1"/>
                </a:solidFill>
                <a:latin typeface="Tahoma"/>
                <a:cs typeface="Arial" pitchFamily="34" charset="0"/>
              </a:rPr>
              <a:t>19. </a:t>
            </a:r>
            <a:r>
              <a:rPr lang="en-US" sz="3600" dirty="0" err="1">
                <a:solidFill>
                  <a:schemeClr val="bg1"/>
                </a:solidFill>
                <a:latin typeface="Tahoma"/>
                <a:cs typeface="Arial" pitchFamily="34" charset="0"/>
              </a:rPr>
              <a:t>Peka</a:t>
            </a:r>
            <a:endParaRPr lang="af-ZA" sz="3600" dirty="0">
              <a:solidFill>
                <a:schemeClr val="bg1"/>
              </a:solidFill>
              <a:latin typeface="Tahoma"/>
              <a:cs typeface="Arial" pitchFamily="34" charset="0"/>
            </a:endParaRPr>
          </a:p>
        </p:txBody>
      </p:sp>
      <p:sp>
        <p:nvSpPr>
          <p:cNvPr id="29" name="TextBox 28">
            <a:extLst>
              <a:ext uri="{FF2B5EF4-FFF2-40B4-BE49-F238E27FC236}">
                <a16:creationId xmlns:a16="http://schemas.microsoft.com/office/drawing/2014/main" id="{FA5ECBC9-872E-44AC-AA24-4FDEA0BE0AC4}"/>
              </a:ext>
            </a:extLst>
          </p:cNvPr>
          <p:cNvSpPr txBox="1"/>
          <p:nvPr/>
        </p:nvSpPr>
        <p:spPr>
          <a:xfrm>
            <a:off x="126312" y="5916617"/>
            <a:ext cx="3970272" cy="646331"/>
          </a:xfrm>
          <a:prstGeom prst="rect">
            <a:avLst/>
          </a:prstGeom>
          <a:noFill/>
        </p:spPr>
        <p:txBody>
          <a:bodyPr wrap="square" rtlCol="0">
            <a:spAutoFit/>
          </a:bodyPr>
          <a:lstStyle/>
          <a:p>
            <a:r>
              <a:rPr lang="en-US" sz="3600" dirty="0">
                <a:solidFill>
                  <a:schemeClr val="bg1"/>
                </a:solidFill>
                <a:latin typeface="Tahoma"/>
                <a:cs typeface="Arial" pitchFamily="34" charset="0"/>
              </a:rPr>
              <a:t>10. </a:t>
            </a:r>
            <a:r>
              <a:rPr lang="en-US" sz="3600" dirty="0" err="1">
                <a:solidFill>
                  <a:schemeClr val="bg1"/>
                </a:solidFill>
                <a:latin typeface="Tahoma"/>
                <a:cs typeface="Arial" pitchFamily="34" charset="0"/>
              </a:rPr>
              <a:t>Joram</a:t>
            </a:r>
            <a:endParaRPr lang="af-ZA" sz="3600" dirty="0">
              <a:solidFill>
                <a:schemeClr val="bg1"/>
              </a:solidFill>
              <a:latin typeface="Tahoma"/>
              <a:cs typeface="Arial" pitchFamily="34" charset="0"/>
            </a:endParaRPr>
          </a:p>
        </p:txBody>
      </p:sp>
      <p:sp>
        <p:nvSpPr>
          <p:cNvPr id="30" name="TextBox 29">
            <a:extLst>
              <a:ext uri="{FF2B5EF4-FFF2-40B4-BE49-F238E27FC236}">
                <a16:creationId xmlns:a16="http://schemas.microsoft.com/office/drawing/2014/main" id="{8847CB57-CAA5-4173-A237-FFF96A64A0E9}"/>
              </a:ext>
            </a:extLst>
          </p:cNvPr>
          <p:cNvSpPr txBox="1"/>
          <p:nvPr/>
        </p:nvSpPr>
        <p:spPr>
          <a:xfrm>
            <a:off x="3744928" y="6131181"/>
            <a:ext cx="3970272" cy="646331"/>
          </a:xfrm>
          <a:prstGeom prst="rect">
            <a:avLst/>
          </a:prstGeom>
          <a:noFill/>
        </p:spPr>
        <p:txBody>
          <a:bodyPr wrap="square" rtlCol="0">
            <a:spAutoFit/>
          </a:bodyPr>
          <a:lstStyle/>
          <a:p>
            <a:r>
              <a:rPr lang="en-US" sz="3600" dirty="0">
                <a:solidFill>
                  <a:schemeClr val="bg1"/>
                </a:solidFill>
                <a:latin typeface="Tahoma"/>
                <a:cs typeface="Arial" pitchFamily="34" charset="0"/>
              </a:rPr>
              <a:t>20. Hosea</a:t>
            </a:r>
            <a:endParaRPr lang="af-ZA" sz="3600" dirty="0">
              <a:solidFill>
                <a:schemeClr val="bg1"/>
              </a:solidFill>
              <a:latin typeface="Tahoma"/>
              <a:cs typeface="Arial" pitchFamily="34" charset="0"/>
            </a:endParaRPr>
          </a:p>
        </p:txBody>
      </p:sp>
    </p:spTree>
    <p:extLst>
      <p:ext uri="{BB962C8B-B14F-4D97-AF65-F5344CB8AC3E}">
        <p14:creationId xmlns:p14="http://schemas.microsoft.com/office/powerpoint/2010/main" val="4252114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7" grpId="0"/>
      <p:bldP spid="11" grpId="0"/>
      <p:bldP spid="13" grpId="0"/>
      <p:bldP spid="14" grpId="0"/>
      <p:bldP spid="15" grpId="0"/>
      <p:bldP spid="16" grpId="0"/>
      <p:bldP spid="17" grpId="0"/>
      <p:bldP spid="18" grpId="0"/>
      <p:bldP spid="20" grpId="0"/>
      <p:bldP spid="21" grpId="0"/>
      <p:bldP spid="22" grpId="0"/>
      <p:bldP spid="23" grpId="0"/>
      <p:bldP spid="24" grpId="0"/>
      <p:bldP spid="25"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BC10EF-9BF8-45C5-876F-9036F9A2B748}"/>
              </a:ext>
            </a:extLst>
          </p:cNvPr>
          <p:cNvSpPr txBox="1"/>
          <p:nvPr/>
        </p:nvSpPr>
        <p:spPr>
          <a:xfrm>
            <a:off x="144260" y="128826"/>
            <a:ext cx="7957944" cy="707886"/>
          </a:xfrm>
          <a:prstGeom prst="rect">
            <a:avLst/>
          </a:prstGeom>
          <a:noFill/>
        </p:spPr>
        <p:txBody>
          <a:bodyPr wrap="square" rtlCol="0">
            <a:spAutoFit/>
          </a:bodyPr>
          <a:lstStyle/>
          <a:p>
            <a:pPr algn="ctr" fontAlgn="base">
              <a:spcBef>
                <a:spcPct val="0"/>
              </a:spcBef>
              <a:spcAft>
                <a:spcPct val="0"/>
              </a:spcAft>
            </a:pPr>
            <a:r>
              <a:rPr lang="af-ZA" sz="4000" b="1" dirty="0">
                <a:solidFill>
                  <a:srgbClr val="FFFFFF"/>
                </a:solidFill>
                <a:latin typeface="Tahoma"/>
                <a:cs typeface="Arial" pitchFamily="34" charset="0"/>
              </a:rPr>
              <a:t>753 </a:t>
            </a:r>
            <a:r>
              <a:rPr lang="af-ZA" sz="4000" b="1" dirty="0" err="1">
                <a:solidFill>
                  <a:srgbClr val="FFFFFF"/>
                </a:solidFill>
                <a:latin typeface="Tahoma"/>
                <a:cs typeface="Arial" pitchFamily="34" charset="0"/>
              </a:rPr>
              <a:t>vC</a:t>
            </a:r>
            <a:r>
              <a:rPr lang="af-ZA" sz="4000" b="1" dirty="0">
                <a:solidFill>
                  <a:srgbClr val="FFFFFF"/>
                </a:solidFill>
                <a:latin typeface="Tahoma"/>
                <a:cs typeface="Arial" pitchFamily="34" charset="0"/>
              </a:rPr>
              <a:t> – 722 </a:t>
            </a:r>
            <a:r>
              <a:rPr lang="af-ZA" sz="4000" b="1" dirty="0" err="1">
                <a:solidFill>
                  <a:srgbClr val="FFFFFF"/>
                </a:solidFill>
                <a:latin typeface="Tahoma"/>
                <a:cs typeface="Arial" pitchFamily="34" charset="0"/>
              </a:rPr>
              <a:t>vC</a:t>
            </a:r>
            <a:endParaRPr lang="af-ZA" sz="4000" b="1" dirty="0">
              <a:solidFill>
                <a:srgbClr val="FFFFFF"/>
              </a:solidFill>
              <a:latin typeface="Tahoma"/>
              <a:cs typeface="Arial" pitchFamily="34" charset="0"/>
            </a:endParaRPr>
          </a:p>
        </p:txBody>
      </p:sp>
      <p:sp>
        <p:nvSpPr>
          <p:cNvPr id="3" name="TextBox 2">
            <a:extLst>
              <a:ext uri="{FF2B5EF4-FFF2-40B4-BE49-F238E27FC236}">
                <a16:creationId xmlns:a16="http://schemas.microsoft.com/office/drawing/2014/main" id="{8289F31D-A7A9-4BBD-9785-DFD1AB6DC828}"/>
              </a:ext>
            </a:extLst>
          </p:cNvPr>
          <p:cNvSpPr txBox="1"/>
          <p:nvPr/>
        </p:nvSpPr>
        <p:spPr>
          <a:xfrm>
            <a:off x="167944" y="893206"/>
            <a:ext cx="7957944" cy="707886"/>
          </a:xfrm>
          <a:prstGeom prst="rect">
            <a:avLst/>
          </a:prstGeom>
          <a:noFill/>
        </p:spPr>
        <p:txBody>
          <a:bodyPr wrap="square" rtlCol="0">
            <a:spAutoFit/>
          </a:bodyPr>
          <a:lstStyle/>
          <a:p>
            <a:pPr fontAlgn="base">
              <a:spcBef>
                <a:spcPct val="0"/>
              </a:spcBef>
              <a:spcAft>
                <a:spcPct val="0"/>
              </a:spcAft>
            </a:pPr>
            <a:r>
              <a:rPr lang="af-ZA" sz="4000" b="1" dirty="0">
                <a:solidFill>
                  <a:srgbClr val="FFFFFF"/>
                </a:solidFill>
                <a:latin typeface="Tahoma"/>
                <a:cs typeface="Arial" pitchFamily="34" charset="0"/>
              </a:rPr>
              <a:t>AGTERGROND</a:t>
            </a:r>
          </a:p>
        </p:txBody>
      </p:sp>
      <p:sp>
        <p:nvSpPr>
          <p:cNvPr id="4" name="TextBox 3">
            <a:extLst>
              <a:ext uri="{FF2B5EF4-FFF2-40B4-BE49-F238E27FC236}">
                <a16:creationId xmlns:a16="http://schemas.microsoft.com/office/drawing/2014/main" id="{C92A28C4-3D7F-420A-8122-25F788A728B4}"/>
              </a:ext>
            </a:extLst>
          </p:cNvPr>
          <p:cNvSpPr txBox="1"/>
          <p:nvPr/>
        </p:nvSpPr>
        <p:spPr>
          <a:xfrm>
            <a:off x="164192" y="1621330"/>
            <a:ext cx="7957944" cy="1323439"/>
          </a:xfrm>
          <a:prstGeom prst="rect">
            <a:avLst/>
          </a:prstGeom>
          <a:noFill/>
        </p:spPr>
        <p:txBody>
          <a:bodyPr wrap="square" rtlCol="0">
            <a:spAutoFit/>
          </a:bodyPr>
          <a:lstStyle/>
          <a:p>
            <a:pPr fontAlgn="base">
              <a:spcBef>
                <a:spcPct val="0"/>
              </a:spcBef>
              <a:spcAft>
                <a:spcPct val="0"/>
              </a:spcAft>
            </a:pPr>
            <a:r>
              <a:rPr lang="af-ZA" sz="4000" dirty="0">
                <a:solidFill>
                  <a:srgbClr val="FFFFFF"/>
                </a:solidFill>
                <a:latin typeface="Tahoma"/>
                <a:cs typeface="Arial" pitchFamily="34" charset="0"/>
              </a:rPr>
              <a:t>Voorspel Assiriese ballingskap &amp; die val van Samaria</a:t>
            </a:r>
          </a:p>
        </p:txBody>
      </p:sp>
      <p:sp>
        <p:nvSpPr>
          <p:cNvPr id="5" name="TextBox 4">
            <a:extLst>
              <a:ext uri="{FF2B5EF4-FFF2-40B4-BE49-F238E27FC236}">
                <a16:creationId xmlns:a16="http://schemas.microsoft.com/office/drawing/2014/main" id="{CD311613-2C94-4E10-80AE-EF792DA96DD9}"/>
              </a:ext>
            </a:extLst>
          </p:cNvPr>
          <p:cNvSpPr txBox="1"/>
          <p:nvPr/>
        </p:nvSpPr>
        <p:spPr>
          <a:xfrm>
            <a:off x="164192" y="2959825"/>
            <a:ext cx="7957944" cy="1323439"/>
          </a:xfrm>
          <a:prstGeom prst="rect">
            <a:avLst/>
          </a:prstGeom>
          <a:noFill/>
        </p:spPr>
        <p:txBody>
          <a:bodyPr wrap="square" rtlCol="0">
            <a:spAutoFit/>
          </a:bodyPr>
          <a:lstStyle/>
          <a:p>
            <a:pPr fontAlgn="base">
              <a:spcBef>
                <a:spcPct val="0"/>
              </a:spcBef>
              <a:spcAft>
                <a:spcPct val="0"/>
              </a:spcAft>
            </a:pPr>
            <a:r>
              <a:rPr lang="af-ZA" sz="4000" dirty="0">
                <a:solidFill>
                  <a:srgbClr val="FFFFFF"/>
                </a:solidFill>
                <a:latin typeface="Tahoma"/>
                <a:cs typeface="Arial" pitchFamily="34" charset="0"/>
              </a:rPr>
              <a:t>Sy vrou </a:t>
            </a:r>
            <a:r>
              <a:rPr lang="af-ZA" sz="4000" dirty="0" err="1">
                <a:solidFill>
                  <a:srgbClr val="FFFFFF"/>
                </a:solidFill>
                <a:latin typeface="Tahoma"/>
                <a:cs typeface="Arial" pitchFamily="34" charset="0"/>
              </a:rPr>
              <a:t>Gomer</a:t>
            </a:r>
            <a:r>
              <a:rPr lang="af-ZA" sz="4000" dirty="0">
                <a:solidFill>
                  <a:srgbClr val="FFFFFF"/>
                </a:solidFill>
                <a:latin typeface="Tahoma"/>
                <a:cs typeface="Arial" pitchFamily="34" charset="0"/>
              </a:rPr>
              <a:t> verlaat hom, verval in prostitusie</a:t>
            </a:r>
          </a:p>
        </p:txBody>
      </p:sp>
      <p:sp>
        <p:nvSpPr>
          <p:cNvPr id="6" name="TextBox 5">
            <a:extLst>
              <a:ext uri="{FF2B5EF4-FFF2-40B4-BE49-F238E27FC236}">
                <a16:creationId xmlns:a16="http://schemas.microsoft.com/office/drawing/2014/main" id="{D496D387-38DC-4642-B83A-3512E0576EA8}"/>
              </a:ext>
            </a:extLst>
          </p:cNvPr>
          <p:cNvSpPr txBox="1"/>
          <p:nvPr/>
        </p:nvSpPr>
        <p:spPr>
          <a:xfrm>
            <a:off x="164192" y="4337809"/>
            <a:ext cx="7957944" cy="1938992"/>
          </a:xfrm>
          <a:prstGeom prst="rect">
            <a:avLst/>
          </a:prstGeom>
          <a:noFill/>
        </p:spPr>
        <p:txBody>
          <a:bodyPr wrap="square" rtlCol="0">
            <a:spAutoFit/>
          </a:bodyPr>
          <a:lstStyle/>
          <a:p>
            <a:pPr fontAlgn="base">
              <a:spcBef>
                <a:spcPct val="0"/>
              </a:spcBef>
              <a:spcAft>
                <a:spcPct val="0"/>
              </a:spcAft>
            </a:pPr>
            <a:r>
              <a:rPr lang="af-ZA" sz="4000" dirty="0">
                <a:solidFill>
                  <a:srgbClr val="FFFFFF"/>
                </a:solidFill>
                <a:latin typeface="Tahoma"/>
                <a:cs typeface="Arial" pitchFamily="34" charset="0"/>
              </a:rPr>
              <a:t>God se opdrag – koop haar terug op die slawemark – bring haar terug in die seën van jou huis</a:t>
            </a:r>
          </a:p>
        </p:txBody>
      </p:sp>
    </p:spTree>
    <p:extLst>
      <p:ext uri="{BB962C8B-B14F-4D97-AF65-F5344CB8AC3E}">
        <p14:creationId xmlns:p14="http://schemas.microsoft.com/office/powerpoint/2010/main" val="335307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890CD7-855A-4257-8239-B2066B3DD6BD}"/>
              </a:ext>
            </a:extLst>
          </p:cNvPr>
          <p:cNvSpPr txBox="1"/>
          <p:nvPr/>
        </p:nvSpPr>
        <p:spPr>
          <a:xfrm>
            <a:off x="131512" y="181992"/>
            <a:ext cx="7992888" cy="6555641"/>
          </a:xfrm>
          <a:prstGeom prst="rect">
            <a:avLst/>
          </a:prstGeom>
          <a:noFill/>
        </p:spPr>
        <p:txBody>
          <a:bodyPr wrap="square" rtlCol="0">
            <a:spAutoFit/>
          </a:bodyPr>
          <a:lstStyle/>
          <a:p>
            <a:r>
              <a:rPr lang="en-US" sz="3500" dirty="0">
                <a:solidFill>
                  <a:schemeClr val="bg1"/>
                </a:solidFill>
                <a:latin typeface="Tahoma"/>
                <a:cs typeface="Arial" pitchFamily="34" charset="0"/>
              </a:rPr>
              <a:t>    “We have in the Book of Hosea one of the most arresting revelations of the real nature of sin, and one of the clearest interpretations of the strength of the Divine love. </a:t>
            </a:r>
            <a:r>
              <a:rPr lang="en-US" sz="3500" dirty="0">
                <a:solidFill>
                  <a:srgbClr val="FFFF00"/>
                </a:solidFill>
                <a:latin typeface="Tahoma"/>
                <a:cs typeface="Arial" pitchFamily="34" charset="0"/>
              </a:rPr>
              <a:t>“CHESED”</a:t>
            </a:r>
            <a:r>
              <a:rPr lang="en-US" sz="3500" dirty="0">
                <a:solidFill>
                  <a:schemeClr val="bg1"/>
                </a:solidFill>
                <a:latin typeface="Tahoma"/>
                <a:cs typeface="Arial" pitchFamily="34" charset="0"/>
              </a:rPr>
              <a:t> No one can read the story of Hosea without realizing the agony of his heart. Then, lift the human to the level of the Infinite, and know this, that sin wounds the heart of God.”</a:t>
            </a:r>
          </a:p>
          <a:p>
            <a:r>
              <a:rPr lang="en-US" sz="3500" dirty="0">
                <a:solidFill>
                  <a:schemeClr val="bg1"/>
                </a:solidFill>
                <a:latin typeface="Tahoma"/>
                <a:cs typeface="Arial" pitchFamily="34" charset="0"/>
              </a:rPr>
              <a:t>—G. Campbell Morgan</a:t>
            </a:r>
          </a:p>
          <a:p>
            <a:endParaRPr lang="en-US" sz="3500" dirty="0">
              <a:solidFill>
                <a:schemeClr val="bg1"/>
              </a:solidFill>
              <a:latin typeface="Tahoma"/>
              <a:cs typeface="Arial" pitchFamily="34" charset="0"/>
            </a:endParaRPr>
          </a:p>
        </p:txBody>
      </p:sp>
    </p:spTree>
    <p:extLst>
      <p:ext uri="{BB962C8B-B14F-4D97-AF65-F5344CB8AC3E}">
        <p14:creationId xmlns:p14="http://schemas.microsoft.com/office/powerpoint/2010/main" val="2037856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890CD7-855A-4257-8239-B2066B3DD6BD}"/>
              </a:ext>
            </a:extLst>
          </p:cNvPr>
          <p:cNvSpPr txBox="1"/>
          <p:nvPr/>
        </p:nvSpPr>
        <p:spPr>
          <a:xfrm>
            <a:off x="131512" y="181992"/>
            <a:ext cx="7992888" cy="6017032"/>
          </a:xfrm>
          <a:prstGeom prst="rect">
            <a:avLst/>
          </a:prstGeom>
          <a:noFill/>
        </p:spPr>
        <p:txBody>
          <a:bodyPr wrap="square" rtlCol="0">
            <a:spAutoFit/>
          </a:bodyPr>
          <a:lstStyle/>
          <a:p>
            <a:r>
              <a:rPr lang="en-US" sz="3500" dirty="0">
                <a:solidFill>
                  <a:schemeClr val="bg1"/>
                </a:solidFill>
                <a:latin typeface="Tahoma"/>
                <a:cs typeface="Arial" pitchFamily="34" charset="0"/>
              </a:rPr>
              <a:t>    “Hosea presents the exhaustless mercy of God which no sin of man can bar or wear out. The master thought of Hosea’s message is that God’s mighty and inextinguishable love for Israel will not rest satisfied until it has brought all Israel into harmony with itself.”</a:t>
            </a:r>
          </a:p>
          <a:p>
            <a:r>
              <a:rPr lang="en-US" sz="3500" dirty="0">
                <a:solidFill>
                  <a:schemeClr val="bg1"/>
                </a:solidFill>
                <a:latin typeface="Tahoma"/>
                <a:cs typeface="Arial" pitchFamily="34" charset="0"/>
              </a:rPr>
              <a:t>—  Henry Snyder </a:t>
            </a:r>
            <a:r>
              <a:rPr lang="en-US" sz="3500" dirty="0" err="1">
                <a:solidFill>
                  <a:schemeClr val="bg1"/>
                </a:solidFill>
                <a:latin typeface="Tahoma"/>
                <a:cs typeface="Arial" pitchFamily="34" charset="0"/>
              </a:rPr>
              <a:t>Gehman</a:t>
            </a:r>
            <a:endParaRPr lang="en-US" sz="3500" dirty="0">
              <a:solidFill>
                <a:schemeClr val="bg1"/>
              </a:solidFill>
              <a:latin typeface="Tahoma"/>
              <a:cs typeface="Arial" pitchFamily="34" charset="0"/>
            </a:endParaRPr>
          </a:p>
          <a:p>
            <a:endParaRPr lang="en-US" sz="3500" dirty="0">
              <a:solidFill>
                <a:schemeClr val="bg1"/>
              </a:solidFill>
              <a:latin typeface="Tahoma"/>
              <a:cs typeface="Arial" pitchFamily="34" charset="0"/>
            </a:endParaRPr>
          </a:p>
          <a:p>
            <a:r>
              <a:rPr lang="en-US" sz="3500" dirty="0">
                <a:solidFill>
                  <a:schemeClr val="bg1"/>
                </a:solidFill>
                <a:latin typeface="Tahoma"/>
                <a:cs typeface="Arial" pitchFamily="34" charset="0"/>
              </a:rPr>
              <a:t>SIEN HOSEA 2:19 </a:t>
            </a:r>
            <a:r>
              <a:rPr lang="en-US" sz="3500" b="1" dirty="0">
                <a:solidFill>
                  <a:srgbClr val="FFC000"/>
                </a:solidFill>
                <a:latin typeface="Tahoma"/>
                <a:cs typeface="Arial" pitchFamily="34" charset="0"/>
              </a:rPr>
              <a:t>“CHESED” GÊSÊD</a:t>
            </a:r>
          </a:p>
          <a:p>
            <a:endParaRPr lang="en-US" sz="3500" dirty="0">
              <a:solidFill>
                <a:schemeClr val="bg1"/>
              </a:solidFill>
              <a:latin typeface="Tahoma"/>
              <a:cs typeface="Arial" pitchFamily="34" charset="0"/>
            </a:endParaRPr>
          </a:p>
        </p:txBody>
      </p:sp>
    </p:spTree>
    <p:extLst>
      <p:ext uri="{BB962C8B-B14F-4D97-AF65-F5344CB8AC3E}">
        <p14:creationId xmlns:p14="http://schemas.microsoft.com/office/powerpoint/2010/main" val="1766074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890CD7-855A-4257-8239-B2066B3DD6BD}"/>
              </a:ext>
            </a:extLst>
          </p:cNvPr>
          <p:cNvSpPr txBox="1"/>
          <p:nvPr/>
        </p:nvSpPr>
        <p:spPr>
          <a:xfrm>
            <a:off x="131512" y="181992"/>
            <a:ext cx="7992888" cy="5478423"/>
          </a:xfrm>
          <a:prstGeom prst="rect">
            <a:avLst/>
          </a:prstGeom>
          <a:noFill/>
        </p:spPr>
        <p:txBody>
          <a:bodyPr wrap="square" rtlCol="0">
            <a:spAutoFit/>
          </a:bodyPr>
          <a:lstStyle/>
          <a:p>
            <a:pPr algn="ctr"/>
            <a:r>
              <a:rPr lang="en-US" sz="3500" b="1" dirty="0" err="1">
                <a:solidFill>
                  <a:schemeClr val="bg1"/>
                </a:solidFill>
                <a:latin typeface="Tahoma"/>
                <a:cs typeface="Arial" pitchFamily="34" charset="0"/>
              </a:rPr>
              <a:t>Ou</a:t>
            </a:r>
            <a:r>
              <a:rPr lang="en-US" sz="3500" b="1" dirty="0">
                <a:solidFill>
                  <a:schemeClr val="bg1"/>
                </a:solidFill>
                <a:latin typeface="Tahoma"/>
                <a:cs typeface="Arial" pitchFamily="34" charset="0"/>
              </a:rPr>
              <a:t> </a:t>
            </a:r>
            <a:r>
              <a:rPr lang="en-US" sz="3500" b="1" dirty="0" err="1">
                <a:solidFill>
                  <a:schemeClr val="bg1"/>
                </a:solidFill>
                <a:latin typeface="Tahoma"/>
                <a:cs typeface="Arial" pitchFamily="34" charset="0"/>
              </a:rPr>
              <a:t>Engelse</a:t>
            </a:r>
            <a:r>
              <a:rPr lang="en-US" sz="3500" b="1" dirty="0">
                <a:solidFill>
                  <a:schemeClr val="bg1"/>
                </a:solidFill>
                <a:latin typeface="Tahoma"/>
                <a:cs typeface="Arial" pitchFamily="34" charset="0"/>
              </a:rPr>
              <a:t> </a:t>
            </a:r>
            <a:r>
              <a:rPr lang="en-US" sz="3500" b="1" dirty="0" err="1">
                <a:solidFill>
                  <a:schemeClr val="bg1"/>
                </a:solidFill>
                <a:latin typeface="Tahoma"/>
                <a:cs typeface="Arial" pitchFamily="34" charset="0"/>
              </a:rPr>
              <a:t>Huweliksbelofte</a:t>
            </a:r>
            <a:r>
              <a:rPr lang="en-US" sz="3500" dirty="0">
                <a:solidFill>
                  <a:schemeClr val="bg1"/>
                </a:solidFill>
                <a:latin typeface="Tahoma"/>
                <a:cs typeface="Arial" pitchFamily="34" charset="0"/>
              </a:rPr>
              <a:t>    </a:t>
            </a:r>
          </a:p>
          <a:p>
            <a:endParaRPr lang="en-US" sz="3500" dirty="0">
              <a:solidFill>
                <a:schemeClr val="bg1"/>
              </a:solidFill>
              <a:latin typeface="Tahoma"/>
              <a:cs typeface="Arial" pitchFamily="34" charset="0"/>
            </a:endParaRPr>
          </a:p>
          <a:p>
            <a:r>
              <a:rPr lang="en-US" sz="3500" dirty="0">
                <a:solidFill>
                  <a:schemeClr val="bg1"/>
                </a:solidFill>
                <a:latin typeface="Tahoma"/>
                <a:cs typeface="Arial" pitchFamily="34" charset="0"/>
              </a:rPr>
              <a:t>I, </a:t>
            </a:r>
            <a:r>
              <a:rPr lang="en-US" sz="3500" dirty="0">
                <a:solidFill>
                  <a:srgbClr val="FFC000"/>
                </a:solidFill>
                <a:latin typeface="Tahoma"/>
                <a:cs typeface="Arial" pitchFamily="34" charset="0"/>
              </a:rPr>
              <a:t>André</a:t>
            </a:r>
            <a:r>
              <a:rPr lang="en-US" sz="3500" dirty="0">
                <a:solidFill>
                  <a:schemeClr val="bg1"/>
                </a:solidFill>
                <a:latin typeface="Tahoma"/>
                <a:cs typeface="Arial" pitchFamily="34" charset="0"/>
              </a:rPr>
              <a:t>, take thee, </a:t>
            </a:r>
            <a:r>
              <a:rPr lang="en-US" sz="3500" dirty="0" err="1">
                <a:solidFill>
                  <a:srgbClr val="FFC000"/>
                </a:solidFill>
                <a:latin typeface="Tahoma"/>
                <a:cs typeface="Arial" pitchFamily="34" charset="0"/>
              </a:rPr>
              <a:t>Annatjie</a:t>
            </a:r>
            <a:r>
              <a:rPr lang="en-US" sz="3500" dirty="0">
                <a:solidFill>
                  <a:schemeClr val="bg1"/>
                </a:solidFill>
                <a:latin typeface="Tahoma"/>
                <a:cs typeface="Arial" pitchFamily="34" charset="0"/>
              </a:rPr>
              <a:t>, to be my wedded Wife, to have and to hold from this day forward, for better for worse, for richer for poorer, in sickness and in health, to love and to cherish, till death us do part, according to God's holy ordinance; and thereto I plight thee my troth. (</a:t>
            </a:r>
            <a:r>
              <a:rPr lang="en-US" sz="3500" dirty="0" err="1">
                <a:solidFill>
                  <a:schemeClr val="bg1"/>
                </a:solidFill>
                <a:latin typeface="Tahoma"/>
                <a:cs typeface="Arial" pitchFamily="34" charset="0"/>
              </a:rPr>
              <a:t>Hierin</a:t>
            </a:r>
            <a:r>
              <a:rPr lang="en-US" sz="3500" dirty="0">
                <a:solidFill>
                  <a:schemeClr val="bg1"/>
                </a:solidFill>
                <a:latin typeface="Tahoma"/>
                <a:cs typeface="Arial" pitchFamily="34" charset="0"/>
              </a:rPr>
              <a:t> </a:t>
            </a:r>
            <a:r>
              <a:rPr lang="en-US" sz="3500" dirty="0" err="1">
                <a:solidFill>
                  <a:schemeClr val="bg1"/>
                </a:solidFill>
                <a:latin typeface="Tahoma"/>
                <a:cs typeface="Arial" pitchFamily="34" charset="0"/>
              </a:rPr>
              <a:t>sweer</a:t>
            </a:r>
            <a:r>
              <a:rPr lang="en-US" sz="3500" dirty="0">
                <a:solidFill>
                  <a:schemeClr val="bg1"/>
                </a:solidFill>
                <a:latin typeface="Tahoma"/>
                <a:cs typeface="Arial" pitchFamily="34" charset="0"/>
              </a:rPr>
              <a:t> </a:t>
            </a:r>
            <a:r>
              <a:rPr lang="en-US" sz="3500" dirty="0" err="1">
                <a:solidFill>
                  <a:schemeClr val="bg1"/>
                </a:solidFill>
                <a:latin typeface="Tahoma"/>
                <a:cs typeface="Arial" pitchFamily="34" charset="0"/>
              </a:rPr>
              <a:t>ek</a:t>
            </a:r>
            <a:r>
              <a:rPr lang="en-US" sz="3500" dirty="0">
                <a:solidFill>
                  <a:schemeClr val="bg1"/>
                </a:solidFill>
                <a:latin typeface="Tahoma"/>
                <a:cs typeface="Arial" pitchFamily="34" charset="0"/>
              </a:rPr>
              <a:t> </a:t>
            </a:r>
            <a:r>
              <a:rPr lang="en-US" sz="3500" dirty="0" err="1">
                <a:solidFill>
                  <a:schemeClr val="bg1"/>
                </a:solidFill>
                <a:latin typeface="Tahoma"/>
                <a:cs typeface="Arial" pitchFamily="34" charset="0"/>
              </a:rPr>
              <a:t>trou</a:t>
            </a:r>
            <a:r>
              <a:rPr lang="en-US" sz="3500" dirty="0">
                <a:solidFill>
                  <a:schemeClr val="bg1"/>
                </a:solidFill>
                <a:latin typeface="Tahoma"/>
                <a:cs typeface="Arial" pitchFamily="34" charset="0"/>
              </a:rPr>
              <a:t>)</a:t>
            </a:r>
          </a:p>
        </p:txBody>
      </p:sp>
    </p:spTree>
    <p:extLst>
      <p:ext uri="{BB962C8B-B14F-4D97-AF65-F5344CB8AC3E}">
        <p14:creationId xmlns:p14="http://schemas.microsoft.com/office/powerpoint/2010/main" val="3396115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890CD7-855A-4257-8239-B2066B3DD6BD}"/>
              </a:ext>
            </a:extLst>
          </p:cNvPr>
          <p:cNvSpPr txBox="1"/>
          <p:nvPr/>
        </p:nvSpPr>
        <p:spPr>
          <a:xfrm>
            <a:off x="144528" y="908720"/>
            <a:ext cx="7992888" cy="646331"/>
          </a:xfrm>
          <a:prstGeom prst="rect">
            <a:avLst/>
          </a:prstGeom>
          <a:noFill/>
        </p:spPr>
        <p:txBody>
          <a:bodyPr wrap="square" rtlCol="0">
            <a:spAutoFit/>
          </a:bodyPr>
          <a:lstStyle/>
          <a:p>
            <a:pPr marL="457200" indent="-457200">
              <a:buFont typeface="Wingdings" panose="05000000000000000000" pitchFamily="2" charset="2"/>
              <a:buChar char="v"/>
            </a:pPr>
            <a:r>
              <a:rPr lang="en-US" sz="3600" dirty="0">
                <a:solidFill>
                  <a:schemeClr val="bg1"/>
                </a:solidFill>
                <a:latin typeface="Tahoma"/>
                <a:cs typeface="Arial" pitchFamily="34" charset="0"/>
              </a:rPr>
              <a:t>Hosea se </a:t>
            </a:r>
            <a:r>
              <a:rPr lang="en-US" sz="3600" dirty="0" err="1">
                <a:solidFill>
                  <a:schemeClr val="bg1"/>
                </a:solidFill>
                <a:latin typeface="Tahoma"/>
                <a:cs typeface="Arial" pitchFamily="34" charset="0"/>
              </a:rPr>
              <a:t>huwelik</a:t>
            </a:r>
            <a:r>
              <a:rPr lang="en-US" sz="3600" dirty="0">
                <a:solidFill>
                  <a:schemeClr val="bg1"/>
                </a:solidFill>
                <a:latin typeface="Tahoma"/>
                <a:cs typeface="Arial" pitchFamily="34" charset="0"/>
              </a:rPr>
              <a:t> (1 – 3)</a:t>
            </a:r>
            <a:endParaRPr lang="af-ZA" sz="3600" dirty="0">
              <a:solidFill>
                <a:schemeClr val="bg1"/>
              </a:solidFill>
              <a:latin typeface="Tahoma"/>
              <a:cs typeface="Arial" pitchFamily="34" charset="0"/>
            </a:endParaRPr>
          </a:p>
        </p:txBody>
      </p:sp>
      <p:sp>
        <p:nvSpPr>
          <p:cNvPr id="3" name="TextBox 2">
            <a:extLst>
              <a:ext uri="{FF2B5EF4-FFF2-40B4-BE49-F238E27FC236}">
                <a16:creationId xmlns:a16="http://schemas.microsoft.com/office/drawing/2014/main" id="{B4A40EC1-5F0F-4EED-8A0B-C11DF730BEAA}"/>
              </a:ext>
            </a:extLst>
          </p:cNvPr>
          <p:cNvSpPr txBox="1"/>
          <p:nvPr/>
        </p:nvSpPr>
        <p:spPr>
          <a:xfrm>
            <a:off x="170153" y="1569808"/>
            <a:ext cx="7992888" cy="646331"/>
          </a:xfrm>
          <a:prstGeom prst="rect">
            <a:avLst/>
          </a:prstGeom>
          <a:noFill/>
        </p:spPr>
        <p:txBody>
          <a:bodyPr wrap="square" rtlCol="0">
            <a:spAutoFit/>
          </a:bodyPr>
          <a:lstStyle/>
          <a:p>
            <a:pPr marL="457200" indent="-457200">
              <a:buFont typeface="Wingdings" panose="05000000000000000000" pitchFamily="2" charset="2"/>
              <a:buChar char="v"/>
            </a:pPr>
            <a:r>
              <a:rPr lang="en-US" sz="3600" dirty="0">
                <a:solidFill>
                  <a:schemeClr val="bg1"/>
                </a:solidFill>
                <a:latin typeface="Tahoma"/>
                <a:cs typeface="Arial" pitchFamily="34" charset="0"/>
              </a:rPr>
              <a:t>Israel se </a:t>
            </a:r>
            <a:r>
              <a:rPr lang="en-US" sz="3600" dirty="0" err="1">
                <a:solidFill>
                  <a:schemeClr val="bg1"/>
                </a:solidFill>
                <a:latin typeface="Tahoma"/>
                <a:cs typeface="Arial" pitchFamily="34" charset="0"/>
              </a:rPr>
              <a:t>sonde</a:t>
            </a:r>
            <a:r>
              <a:rPr lang="en-US" sz="3600" dirty="0">
                <a:solidFill>
                  <a:schemeClr val="bg1"/>
                </a:solidFill>
                <a:latin typeface="Tahoma"/>
                <a:cs typeface="Arial" pitchFamily="34" charset="0"/>
              </a:rPr>
              <a:t> (4 – 7)</a:t>
            </a:r>
            <a:endParaRPr lang="af-ZA" sz="3600" dirty="0">
              <a:solidFill>
                <a:schemeClr val="bg1"/>
              </a:solidFill>
              <a:latin typeface="Tahoma"/>
              <a:cs typeface="Arial" pitchFamily="34" charset="0"/>
            </a:endParaRPr>
          </a:p>
        </p:txBody>
      </p:sp>
      <p:sp>
        <p:nvSpPr>
          <p:cNvPr id="4" name="TextBox 3">
            <a:extLst>
              <a:ext uri="{FF2B5EF4-FFF2-40B4-BE49-F238E27FC236}">
                <a16:creationId xmlns:a16="http://schemas.microsoft.com/office/drawing/2014/main" id="{30C7F9F2-5463-4540-8729-0E18800D4E3F}"/>
              </a:ext>
            </a:extLst>
          </p:cNvPr>
          <p:cNvSpPr txBox="1"/>
          <p:nvPr/>
        </p:nvSpPr>
        <p:spPr>
          <a:xfrm>
            <a:off x="170153" y="2214696"/>
            <a:ext cx="7992888" cy="646331"/>
          </a:xfrm>
          <a:prstGeom prst="rect">
            <a:avLst/>
          </a:prstGeom>
          <a:noFill/>
        </p:spPr>
        <p:txBody>
          <a:bodyPr wrap="square" rtlCol="0">
            <a:spAutoFit/>
          </a:bodyPr>
          <a:lstStyle/>
          <a:p>
            <a:pPr marL="457200" indent="-457200">
              <a:buFont typeface="Wingdings" panose="05000000000000000000" pitchFamily="2" charset="2"/>
              <a:buChar char="v"/>
            </a:pPr>
            <a:r>
              <a:rPr lang="en-US" sz="3600" dirty="0">
                <a:solidFill>
                  <a:schemeClr val="bg1"/>
                </a:solidFill>
                <a:latin typeface="Tahoma"/>
                <a:cs typeface="Arial" pitchFamily="34" charset="0"/>
              </a:rPr>
              <a:t>Israel se </a:t>
            </a:r>
            <a:r>
              <a:rPr lang="en-US" sz="3600" dirty="0" err="1">
                <a:solidFill>
                  <a:schemeClr val="bg1"/>
                </a:solidFill>
                <a:latin typeface="Tahoma"/>
                <a:cs typeface="Arial" pitchFamily="34" charset="0"/>
              </a:rPr>
              <a:t>oordeel</a:t>
            </a:r>
            <a:r>
              <a:rPr lang="en-US" sz="3600" dirty="0">
                <a:solidFill>
                  <a:schemeClr val="bg1"/>
                </a:solidFill>
                <a:latin typeface="Tahoma"/>
                <a:cs typeface="Arial" pitchFamily="34" charset="0"/>
              </a:rPr>
              <a:t> (8 – 10)</a:t>
            </a:r>
            <a:endParaRPr lang="af-ZA" sz="3600" dirty="0">
              <a:solidFill>
                <a:schemeClr val="bg1"/>
              </a:solidFill>
              <a:latin typeface="Tahoma"/>
              <a:cs typeface="Arial" pitchFamily="34" charset="0"/>
            </a:endParaRPr>
          </a:p>
        </p:txBody>
      </p:sp>
      <p:sp>
        <p:nvSpPr>
          <p:cNvPr id="5" name="TextBox 4">
            <a:extLst>
              <a:ext uri="{FF2B5EF4-FFF2-40B4-BE49-F238E27FC236}">
                <a16:creationId xmlns:a16="http://schemas.microsoft.com/office/drawing/2014/main" id="{6858204C-F0FE-4EAC-A769-FAB5BB246BE8}"/>
              </a:ext>
            </a:extLst>
          </p:cNvPr>
          <p:cNvSpPr txBox="1"/>
          <p:nvPr/>
        </p:nvSpPr>
        <p:spPr>
          <a:xfrm>
            <a:off x="170153" y="2875784"/>
            <a:ext cx="7992888" cy="646331"/>
          </a:xfrm>
          <a:prstGeom prst="rect">
            <a:avLst/>
          </a:prstGeom>
          <a:noFill/>
        </p:spPr>
        <p:txBody>
          <a:bodyPr wrap="square" rtlCol="0">
            <a:spAutoFit/>
          </a:bodyPr>
          <a:lstStyle/>
          <a:p>
            <a:pPr marL="457200" indent="-457200">
              <a:buFont typeface="Wingdings" panose="05000000000000000000" pitchFamily="2" charset="2"/>
              <a:buChar char="v"/>
            </a:pPr>
            <a:r>
              <a:rPr lang="en-US" sz="3600" dirty="0">
                <a:solidFill>
                  <a:schemeClr val="bg1"/>
                </a:solidFill>
                <a:latin typeface="Tahoma"/>
                <a:cs typeface="Arial" pitchFamily="34" charset="0"/>
              </a:rPr>
              <a:t>Israel se </a:t>
            </a:r>
            <a:r>
              <a:rPr lang="en-US" sz="3600" dirty="0" err="1">
                <a:solidFill>
                  <a:schemeClr val="bg1"/>
                </a:solidFill>
                <a:latin typeface="Tahoma"/>
                <a:cs typeface="Arial" pitchFamily="34" charset="0"/>
              </a:rPr>
              <a:t>herstel</a:t>
            </a:r>
            <a:r>
              <a:rPr lang="en-US" sz="3600" dirty="0">
                <a:solidFill>
                  <a:schemeClr val="bg1"/>
                </a:solidFill>
                <a:latin typeface="Tahoma"/>
                <a:cs typeface="Arial" pitchFamily="34" charset="0"/>
              </a:rPr>
              <a:t> (11 – 14)</a:t>
            </a:r>
            <a:endParaRPr lang="af-ZA" sz="3600" dirty="0">
              <a:solidFill>
                <a:schemeClr val="bg1"/>
              </a:solidFill>
              <a:latin typeface="Tahoma"/>
              <a:cs typeface="Arial" pitchFamily="34" charset="0"/>
            </a:endParaRPr>
          </a:p>
        </p:txBody>
      </p:sp>
      <p:sp>
        <p:nvSpPr>
          <p:cNvPr id="8" name="TextBox 7">
            <a:extLst>
              <a:ext uri="{FF2B5EF4-FFF2-40B4-BE49-F238E27FC236}">
                <a16:creationId xmlns:a16="http://schemas.microsoft.com/office/drawing/2014/main" id="{0B311F3B-862F-4EE2-A21D-59275E136019}"/>
              </a:ext>
            </a:extLst>
          </p:cNvPr>
          <p:cNvSpPr txBox="1"/>
          <p:nvPr/>
        </p:nvSpPr>
        <p:spPr>
          <a:xfrm>
            <a:off x="144260" y="89498"/>
            <a:ext cx="7957944" cy="707886"/>
          </a:xfrm>
          <a:prstGeom prst="rect">
            <a:avLst/>
          </a:prstGeom>
          <a:noFill/>
        </p:spPr>
        <p:txBody>
          <a:bodyPr wrap="square" rtlCol="0">
            <a:spAutoFit/>
          </a:bodyPr>
          <a:lstStyle/>
          <a:p>
            <a:pPr algn="ctr" fontAlgn="base">
              <a:spcBef>
                <a:spcPct val="0"/>
              </a:spcBef>
              <a:spcAft>
                <a:spcPct val="0"/>
              </a:spcAft>
            </a:pPr>
            <a:r>
              <a:rPr lang="af-ZA" sz="4000" b="1" dirty="0">
                <a:solidFill>
                  <a:srgbClr val="FFFFFF"/>
                </a:solidFill>
                <a:latin typeface="Tahoma"/>
                <a:cs typeface="Arial" pitchFamily="34" charset="0"/>
              </a:rPr>
              <a:t>UITEENSETTING</a:t>
            </a:r>
          </a:p>
        </p:txBody>
      </p:sp>
    </p:spTree>
    <p:extLst>
      <p:ext uri="{BB962C8B-B14F-4D97-AF65-F5344CB8AC3E}">
        <p14:creationId xmlns:p14="http://schemas.microsoft.com/office/powerpoint/2010/main" val="1106608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P spid="5" grpId="0"/>
      <p:bldP spid="8" grpId="0"/>
    </p:bldLst>
  </p:timing>
</p:sld>
</file>

<file path=ppt/theme/theme1.xml><?xml version="1.0" encoding="utf-8"?>
<a:theme xmlns:a="http://schemas.openxmlformats.org/drawingml/2006/main" name="Default Design">
  <a:themeElements>
    <a:clrScheme name="">
      <a:dk1>
        <a:srgbClr val="FFFFFF"/>
      </a:dk1>
      <a:lt1>
        <a:srgbClr val="FFFFFF"/>
      </a:lt1>
      <a:dk2>
        <a:srgbClr val="0000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2384</TotalTime>
  <Words>700</Words>
  <Application>Microsoft Office PowerPoint</Application>
  <PresentationFormat>Custom</PresentationFormat>
  <Paragraphs>88</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Lucida Grande</vt:lpstr>
      <vt:lpstr>Papyrus</vt:lpstr>
      <vt:lpstr>Tahoma</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Andre Bester</cp:lastModifiedBy>
  <cp:revision>57</cp:revision>
  <dcterms:created xsi:type="dcterms:W3CDTF">2018-12-30T03:15:04Z</dcterms:created>
  <dcterms:modified xsi:type="dcterms:W3CDTF">2022-01-26T11:27:28Z</dcterms:modified>
</cp:coreProperties>
</file>